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457" r:id="rId2"/>
    <p:sldId id="610" r:id="rId3"/>
    <p:sldId id="618" r:id="rId4"/>
    <p:sldId id="616" r:id="rId5"/>
    <p:sldId id="619" r:id="rId6"/>
    <p:sldId id="621" r:id="rId7"/>
    <p:sldId id="622" r:id="rId8"/>
    <p:sldId id="623" r:id="rId9"/>
    <p:sldId id="624" r:id="rId10"/>
    <p:sldId id="625" r:id="rId11"/>
    <p:sldId id="620" r:id="rId12"/>
    <p:sldId id="626" r:id="rId13"/>
    <p:sldId id="627" r:id="rId14"/>
    <p:sldId id="540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955"/>
    <a:srgbClr val="99FFCC"/>
    <a:srgbClr val="FFC905"/>
    <a:srgbClr val="005A3C"/>
    <a:srgbClr val="79FBEF"/>
    <a:srgbClr val="FFFFFF"/>
    <a:srgbClr val="32323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12" autoAdjust="0"/>
    <p:restoredTop sz="88065" autoAdjust="0"/>
  </p:normalViewPr>
  <p:slideViewPr>
    <p:cSldViewPr>
      <p:cViewPr>
        <p:scale>
          <a:sx n="80" d="100"/>
          <a:sy n="80" d="100"/>
        </p:scale>
        <p:origin x="-10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0B922-8123-42B3-879F-86261E7CDFAB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940AE1-A23F-4A8A-89E0-8D00BA4304A5}">
      <dgm:prSet phldrT="[文本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altLang="zh-CN" dirty="0" smtClean="0"/>
            <a:t>Directory</a:t>
          </a:r>
          <a:endParaRPr lang="zh-CN" altLang="en-US" dirty="0"/>
        </a:p>
      </dgm:t>
    </dgm:pt>
    <dgm:pt modelId="{C565BC04-FA85-4A9F-AABD-7736E82771FA}" type="parTrans" cxnId="{5430FD03-D5C1-42B5-9EA2-A454F4A1829C}">
      <dgm:prSet/>
      <dgm:spPr/>
      <dgm:t>
        <a:bodyPr/>
        <a:lstStyle/>
        <a:p>
          <a:endParaRPr lang="zh-CN" altLang="en-US"/>
        </a:p>
      </dgm:t>
    </dgm:pt>
    <dgm:pt modelId="{1FCEC278-1638-4EB1-B7D3-4219D8A55467}" type="sibTrans" cxnId="{5430FD03-D5C1-42B5-9EA2-A454F4A1829C}">
      <dgm:prSet/>
      <dgm:spPr/>
      <dgm:t>
        <a:bodyPr/>
        <a:lstStyle/>
        <a:p>
          <a:endParaRPr lang="zh-CN" altLang="en-US"/>
        </a:p>
      </dgm:t>
    </dgm:pt>
    <dgm:pt modelId="{F05E385B-D3DB-48C9-A4C1-0C2A5B1644EA}">
      <dgm:prSet phldrT="[文本]"/>
      <dgm:spPr/>
      <dgm:t>
        <a:bodyPr/>
        <a:lstStyle/>
        <a:p>
          <a:r>
            <a:rPr lang="en-US" altLang="zh-CN" dirty="0" smtClean="0"/>
            <a:t>Local</a:t>
          </a:r>
          <a:endParaRPr lang="zh-CN" altLang="en-US" dirty="0"/>
        </a:p>
      </dgm:t>
    </dgm:pt>
    <dgm:pt modelId="{952E1337-775C-4687-BE7E-2E403CB1CE25}" type="parTrans" cxnId="{73EA25E9-2301-4F0F-B45F-F1A5EAB710A9}">
      <dgm:prSet/>
      <dgm:spPr/>
      <dgm:t>
        <a:bodyPr/>
        <a:lstStyle/>
        <a:p>
          <a:endParaRPr lang="zh-CN" altLang="en-US"/>
        </a:p>
      </dgm:t>
    </dgm:pt>
    <dgm:pt modelId="{35850222-C77D-475D-9FCC-07F3C8FDB8D2}" type="sibTrans" cxnId="{73EA25E9-2301-4F0F-B45F-F1A5EAB710A9}">
      <dgm:prSet/>
      <dgm:spPr/>
      <dgm:t>
        <a:bodyPr/>
        <a:lstStyle/>
        <a:p>
          <a:endParaRPr lang="zh-CN" altLang="en-US"/>
        </a:p>
      </dgm:t>
    </dgm:pt>
    <dgm:pt modelId="{6D8503DC-5D4F-435B-BDC8-C0404F090E7A}">
      <dgm:prSet phldrT="[文本]"/>
      <dgm:spPr/>
      <dgm:t>
        <a:bodyPr/>
        <a:lstStyle/>
        <a:p>
          <a:r>
            <a:rPr lang="en-US" altLang="zh-CN" dirty="0" smtClean="0"/>
            <a:t>XML</a:t>
          </a:r>
          <a:endParaRPr lang="zh-CN" altLang="en-US" dirty="0"/>
        </a:p>
      </dgm:t>
    </dgm:pt>
    <dgm:pt modelId="{93A1C7CE-E017-4379-BACE-0E02B88E5A0E}" type="parTrans" cxnId="{A45B616F-C696-43D0-A30B-3CE1931450CC}">
      <dgm:prSet/>
      <dgm:spPr/>
      <dgm:t>
        <a:bodyPr/>
        <a:lstStyle/>
        <a:p>
          <a:endParaRPr lang="zh-CN" altLang="en-US"/>
        </a:p>
      </dgm:t>
    </dgm:pt>
    <dgm:pt modelId="{28737CB6-27B8-4343-8B51-F5DCF569A4BE}" type="sibTrans" cxnId="{A45B616F-C696-43D0-A30B-3CE1931450CC}">
      <dgm:prSet/>
      <dgm:spPr/>
      <dgm:t>
        <a:bodyPr/>
        <a:lstStyle/>
        <a:p>
          <a:endParaRPr lang="zh-CN" altLang="en-US"/>
        </a:p>
      </dgm:t>
    </dgm:pt>
    <dgm:pt modelId="{D54FA67F-30D8-45BA-963F-6B35A14E7945}">
      <dgm:prSet phldrT="[文本]"/>
      <dgm:spPr/>
      <dgm:t>
        <a:bodyPr/>
        <a:lstStyle/>
        <a:p>
          <a:r>
            <a:rPr lang="en-US" altLang="zh-CN" dirty="0" smtClean="0"/>
            <a:t>LDAP</a:t>
          </a:r>
          <a:endParaRPr lang="zh-CN" altLang="en-US" dirty="0"/>
        </a:p>
      </dgm:t>
    </dgm:pt>
    <dgm:pt modelId="{1FAB8FD6-057F-4FB2-A6EB-3BAA49FAF537}" type="parTrans" cxnId="{F5A247E8-680F-4BDD-B5E7-CD5DAF107EA6}">
      <dgm:prSet/>
      <dgm:spPr/>
      <dgm:t>
        <a:bodyPr/>
        <a:lstStyle/>
        <a:p>
          <a:endParaRPr lang="zh-CN" altLang="en-US"/>
        </a:p>
      </dgm:t>
    </dgm:pt>
    <dgm:pt modelId="{4C1016E6-57DB-4ACF-9173-679EC7864874}" type="sibTrans" cxnId="{F5A247E8-680F-4BDD-B5E7-CD5DAF107EA6}">
      <dgm:prSet/>
      <dgm:spPr/>
      <dgm:t>
        <a:bodyPr/>
        <a:lstStyle/>
        <a:p>
          <a:endParaRPr lang="zh-CN" altLang="en-US"/>
        </a:p>
      </dgm:t>
    </dgm:pt>
    <dgm:pt modelId="{A74CABF1-5461-4CB4-853A-2298461F6347}">
      <dgm:prSet phldrT="[文本]"/>
      <dgm:spPr/>
      <dgm:t>
        <a:bodyPr/>
        <a:lstStyle/>
        <a:p>
          <a:r>
            <a:rPr lang="en-US" altLang="zh-CN" dirty="0" smtClean="0"/>
            <a:t>CSV</a:t>
          </a:r>
          <a:endParaRPr lang="zh-CN" altLang="en-US" dirty="0"/>
        </a:p>
      </dgm:t>
    </dgm:pt>
    <dgm:pt modelId="{6A994708-2CF0-4566-9549-2048210A5467}" type="parTrans" cxnId="{CDCBB19B-7A81-47C2-9179-0714C64D542D}">
      <dgm:prSet/>
      <dgm:spPr/>
      <dgm:t>
        <a:bodyPr/>
        <a:lstStyle/>
        <a:p>
          <a:endParaRPr lang="zh-CN" altLang="en-US"/>
        </a:p>
      </dgm:t>
    </dgm:pt>
    <dgm:pt modelId="{AEC0BC3E-3A93-4C81-A8B5-C68D23D1D68A}" type="sibTrans" cxnId="{CDCBB19B-7A81-47C2-9179-0714C64D542D}">
      <dgm:prSet/>
      <dgm:spPr/>
      <dgm:t>
        <a:bodyPr/>
        <a:lstStyle/>
        <a:p>
          <a:endParaRPr lang="zh-CN" altLang="en-US"/>
        </a:p>
      </dgm:t>
    </dgm:pt>
    <dgm:pt modelId="{80E8D5B7-2402-4145-8376-ACA402F9B0DD}">
      <dgm:prSet phldrT="[文本]"/>
      <dgm:spPr/>
      <dgm:t>
        <a:bodyPr/>
        <a:lstStyle/>
        <a:p>
          <a:r>
            <a:rPr lang="en-US" altLang="zh-CN" dirty="0" err="1" smtClean="0"/>
            <a:t>Broadsoft</a:t>
          </a:r>
          <a:endParaRPr lang="zh-CN" altLang="en-US" dirty="0"/>
        </a:p>
      </dgm:t>
    </dgm:pt>
    <dgm:pt modelId="{58092A0E-01AC-4A53-8DF2-CBCA9C76BD55}" type="parTrans" cxnId="{216F3D93-96B5-4A3B-AA69-795B349EB704}">
      <dgm:prSet/>
      <dgm:spPr/>
      <dgm:t>
        <a:bodyPr/>
        <a:lstStyle/>
        <a:p>
          <a:endParaRPr lang="zh-CN" altLang="en-US"/>
        </a:p>
      </dgm:t>
    </dgm:pt>
    <dgm:pt modelId="{3026A7A1-098D-4996-98B6-E2F026F63DC1}" type="sibTrans" cxnId="{216F3D93-96B5-4A3B-AA69-795B349EB704}">
      <dgm:prSet/>
      <dgm:spPr/>
      <dgm:t>
        <a:bodyPr/>
        <a:lstStyle/>
        <a:p>
          <a:endParaRPr lang="zh-CN" altLang="en-US"/>
        </a:p>
      </dgm:t>
    </dgm:pt>
    <dgm:pt modelId="{134C12DE-D660-4B7B-ADA6-25AE07F2D552}" type="pres">
      <dgm:prSet presAssocID="{4460B922-8123-42B3-879F-86261E7CDFA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25BB625-CA04-4512-9837-68227A7D7D97}" type="pres">
      <dgm:prSet presAssocID="{C7940AE1-A23F-4A8A-89E0-8D00BA4304A5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02EB11EB-A2CD-4516-A6C3-7ABBEBAA567C}" type="pres">
      <dgm:prSet presAssocID="{952E1337-775C-4687-BE7E-2E403CB1CE25}" presName="parTrans" presStyleLbl="bgSibTrans2D1" presStyleIdx="0" presStyleCnt="5"/>
      <dgm:spPr/>
      <dgm:t>
        <a:bodyPr/>
        <a:lstStyle/>
        <a:p>
          <a:endParaRPr lang="zh-CN" altLang="en-US"/>
        </a:p>
      </dgm:t>
    </dgm:pt>
    <dgm:pt modelId="{FB5AB070-64D8-4728-9B11-1BA7CBBFE9EF}" type="pres">
      <dgm:prSet presAssocID="{F05E385B-D3DB-48C9-A4C1-0C2A5B1644E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D8E6ED-F4E9-4C81-861C-4986EC42985D}" type="pres">
      <dgm:prSet presAssocID="{6A994708-2CF0-4566-9549-2048210A5467}" presName="parTrans" presStyleLbl="bgSibTrans2D1" presStyleIdx="1" presStyleCnt="5"/>
      <dgm:spPr/>
      <dgm:t>
        <a:bodyPr/>
        <a:lstStyle/>
        <a:p>
          <a:endParaRPr lang="zh-CN" altLang="en-US"/>
        </a:p>
      </dgm:t>
    </dgm:pt>
    <dgm:pt modelId="{009F3178-9AD7-48C2-ADD0-36B9F051169C}" type="pres">
      <dgm:prSet presAssocID="{A74CABF1-5461-4CB4-853A-2298461F634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944BA5-ADD2-4433-8B93-8C2B9792C009}" type="pres">
      <dgm:prSet presAssocID="{93A1C7CE-E017-4379-BACE-0E02B88E5A0E}" presName="parTrans" presStyleLbl="bgSibTrans2D1" presStyleIdx="2" presStyleCnt="5"/>
      <dgm:spPr/>
      <dgm:t>
        <a:bodyPr/>
        <a:lstStyle/>
        <a:p>
          <a:endParaRPr lang="zh-CN" altLang="en-US"/>
        </a:p>
      </dgm:t>
    </dgm:pt>
    <dgm:pt modelId="{8804B502-E576-4378-8862-69FAEF04B441}" type="pres">
      <dgm:prSet presAssocID="{6D8503DC-5D4F-435B-BDC8-C0404F090E7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37A2E15-C97F-4349-AC93-4D80C42A49F8}" type="pres">
      <dgm:prSet presAssocID="{1FAB8FD6-057F-4FB2-A6EB-3BAA49FAF537}" presName="parTrans" presStyleLbl="bgSibTrans2D1" presStyleIdx="3" presStyleCnt="5"/>
      <dgm:spPr/>
      <dgm:t>
        <a:bodyPr/>
        <a:lstStyle/>
        <a:p>
          <a:endParaRPr lang="zh-CN" altLang="en-US"/>
        </a:p>
      </dgm:t>
    </dgm:pt>
    <dgm:pt modelId="{A20A63B8-C47C-4632-BE5F-9D117187D326}" type="pres">
      <dgm:prSet presAssocID="{D54FA67F-30D8-45BA-963F-6B35A14E794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13DD5A-F54D-4054-9AD7-89F743C1CE91}" type="pres">
      <dgm:prSet presAssocID="{58092A0E-01AC-4A53-8DF2-CBCA9C76BD55}" presName="parTrans" presStyleLbl="bgSibTrans2D1" presStyleIdx="4" presStyleCnt="5"/>
      <dgm:spPr/>
      <dgm:t>
        <a:bodyPr/>
        <a:lstStyle/>
        <a:p>
          <a:endParaRPr lang="zh-CN" altLang="en-US"/>
        </a:p>
      </dgm:t>
    </dgm:pt>
    <dgm:pt modelId="{045E7C3C-5F95-4132-AD28-0E1B54D111C2}" type="pres">
      <dgm:prSet presAssocID="{80E8D5B7-2402-4145-8376-ACA402F9B0D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64EB5DE-60A5-4887-9055-6ADEF0AD653D}" type="presOf" srcId="{D54FA67F-30D8-45BA-963F-6B35A14E7945}" destId="{A20A63B8-C47C-4632-BE5F-9D117187D326}" srcOrd="0" destOrd="0" presId="urn:microsoft.com/office/officeart/2005/8/layout/radial4"/>
    <dgm:cxn modelId="{A45B616F-C696-43D0-A30B-3CE1931450CC}" srcId="{C7940AE1-A23F-4A8A-89E0-8D00BA4304A5}" destId="{6D8503DC-5D4F-435B-BDC8-C0404F090E7A}" srcOrd="2" destOrd="0" parTransId="{93A1C7CE-E017-4379-BACE-0E02B88E5A0E}" sibTransId="{28737CB6-27B8-4343-8B51-F5DCF569A4BE}"/>
    <dgm:cxn modelId="{1EE6CDCC-DF1C-4C61-95BD-8883D00204C5}" type="presOf" srcId="{6D8503DC-5D4F-435B-BDC8-C0404F090E7A}" destId="{8804B502-E576-4378-8862-69FAEF04B441}" srcOrd="0" destOrd="0" presId="urn:microsoft.com/office/officeart/2005/8/layout/radial4"/>
    <dgm:cxn modelId="{73EA25E9-2301-4F0F-B45F-F1A5EAB710A9}" srcId="{C7940AE1-A23F-4A8A-89E0-8D00BA4304A5}" destId="{F05E385B-D3DB-48C9-A4C1-0C2A5B1644EA}" srcOrd="0" destOrd="0" parTransId="{952E1337-775C-4687-BE7E-2E403CB1CE25}" sibTransId="{35850222-C77D-475D-9FCC-07F3C8FDB8D2}"/>
    <dgm:cxn modelId="{CDCBB19B-7A81-47C2-9179-0714C64D542D}" srcId="{C7940AE1-A23F-4A8A-89E0-8D00BA4304A5}" destId="{A74CABF1-5461-4CB4-853A-2298461F6347}" srcOrd="1" destOrd="0" parTransId="{6A994708-2CF0-4566-9549-2048210A5467}" sibTransId="{AEC0BC3E-3A93-4C81-A8B5-C68D23D1D68A}"/>
    <dgm:cxn modelId="{5430FD03-D5C1-42B5-9EA2-A454F4A1829C}" srcId="{4460B922-8123-42B3-879F-86261E7CDFAB}" destId="{C7940AE1-A23F-4A8A-89E0-8D00BA4304A5}" srcOrd="0" destOrd="0" parTransId="{C565BC04-FA85-4A9F-AABD-7736E82771FA}" sibTransId="{1FCEC278-1638-4EB1-B7D3-4219D8A55467}"/>
    <dgm:cxn modelId="{DA8FF7FF-B08F-4046-B4E5-8BEB2F81D5D9}" type="presOf" srcId="{952E1337-775C-4687-BE7E-2E403CB1CE25}" destId="{02EB11EB-A2CD-4516-A6C3-7ABBEBAA567C}" srcOrd="0" destOrd="0" presId="urn:microsoft.com/office/officeart/2005/8/layout/radial4"/>
    <dgm:cxn modelId="{E9F9655E-6384-450E-9874-BA5FBAC3A4BE}" type="presOf" srcId="{80E8D5B7-2402-4145-8376-ACA402F9B0DD}" destId="{045E7C3C-5F95-4132-AD28-0E1B54D111C2}" srcOrd="0" destOrd="0" presId="urn:microsoft.com/office/officeart/2005/8/layout/radial4"/>
    <dgm:cxn modelId="{29C8A3FE-53A0-403E-9870-630053496505}" type="presOf" srcId="{C7940AE1-A23F-4A8A-89E0-8D00BA4304A5}" destId="{B25BB625-CA04-4512-9837-68227A7D7D97}" srcOrd="0" destOrd="0" presId="urn:microsoft.com/office/officeart/2005/8/layout/radial4"/>
    <dgm:cxn modelId="{45B6D76A-273A-4F4E-AD26-4B97DB31F4AC}" type="presOf" srcId="{93A1C7CE-E017-4379-BACE-0E02B88E5A0E}" destId="{0C944BA5-ADD2-4433-8B93-8C2B9792C009}" srcOrd="0" destOrd="0" presId="urn:microsoft.com/office/officeart/2005/8/layout/radial4"/>
    <dgm:cxn modelId="{5171CE74-4206-44C5-9D91-DBEE0AB5E031}" type="presOf" srcId="{A74CABF1-5461-4CB4-853A-2298461F6347}" destId="{009F3178-9AD7-48C2-ADD0-36B9F051169C}" srcOrd="0" destOrd="0" presId="urn:microsoft.com/office/officeart/2005/8/layout/radial4"/>
    <dgm:cxn modelId="{0B356BC8-A344-46C2-9F6F-73C25D943A0A}" type="presOf" srcId="{58092A0E-01AC-4A53-8DF2-CBCA9C76BD55}" destId="{2613DD5A-F54D-4054-9AD7-89F743C1CE91}" srcOrd="0" destOrd="0" presId="urn:microsoft.com/office/officeart/2005/8/layout/radial4"/>
    <dgm:cxn modelId="{F5A247E8-680F-4BDD-B5E7-CD5DAF107EA6}" srcId="{C7940AE1-A23F-4A8A-89E0-8D00BA4304A5}" destId="{D54FA67F-30D8-45BA-963F-6B35A14E7945}" srcOrd="3" destOrd="0" parTransId="{1FAB8FD6-057F-4FB2-A6EB-3BAA49FAF537}" sibTransId="{4C1016E6-57DB-4ACF-9173-679EC7864874}"/>
    <dgm:cxn modelId="{3FBC2C27-597D-4EF8-9ABD-2357EA188ECB}" type="presOf" srcId="{6A994708-2CF0-4566-9549-2048210A5467}" destId="{CAD8E6ED-F4E9-4C81-861C-4986EC42985D}" srcOrd="0" destOrd="0" presId="urn:microsoft.com/office/officeart/2005/8/layout/radial4"/>
    <dgm:cxn modelId="{1D7312E0-D7CF-4BCE-B95E-A4D8FA21D955}" type="presOf" srcId="{1FAB8FD6-057F-4FB2-A6EB-3BAA49FAF537}" destId="{237A2E15-C97F-4349-AC93-4D80C42A49F8}" srcOrd="0" destOrd="0" presId="urn:microsoft.com/office/officeart/2005/8/layout/radial4"/>
    <dgm:cxn modelId="{216F3D93-96B5-4A3B-AA69-795B349EB704}" srcId="{C7940AE1-A23F-4A8A-89E0-8D00BA4304A5}" destId="{80E8D5B7-2402-4145-8376-ACA402F9B0DD}" srcOrd="4" destOrd="0" parTransId="{58092A0E-01AC-4A53-8DF2-CBCA9C76BD55}" sibTransId="{3026A7A1-098D-4996-98B6-E2F026F63DC1}"/>
    <dgm:cxn modelId="{0E093734-22D6-44F0-9641-C4C1F9AB0855}" type="presOf" srcId="{4460B922-8123-42B3-879F-86261E7CDFAB}" destId="{134C12DE-D660-4B7B-ADA6-25AE07F2D552}" srcOrd="0" destOrd="0" presId="urn:microsoft.com/office/officeart/2005/8/layout/radial4"/>
    <dgm:cxn modelId="{9DC76F4C-17F0-4AE9-9045-8BA4924D04D3}" type="presOf" srcId="{F05E385B-D3DB-48C9-A4C1-0C2A5B1644EA}" destId="{FB5AB070-64D8-4728-9B11-1BA7CBBFE9EF}" srcOrd="0" destOrd="0" presId="urn:microsoft.com/office/officeart/2005/8/layout/radial4"/>
    <dgm:cxn modelId="{82D64D75-46F5-439F-BB44-8331D8200B71}" type="presParOf" srcId="{134C12DE-D660-4B7B-ADA6-25AE07F2D552}" destId="{B25BB625-CA04-4512-9837-68227A7D7D97}" srcOrd="0" destOrd="0" presId="urn:microsoft.com/office/officeart/2005/8/layout/radial4"/>
    <dgm:cxn modelId="{CAEF2F4D-63DB-4532-BF4F-E29C057ABFDD}" type="presParOf" srcId="{134C12DE-D660-4B7B-ADA6-25AE07F2D552}" destId="{02EB11EB-A2CD-4516-A6C3-7ABBEBAA567C}" srcOrd="1" destOrd="0" presId="urn:microsoft.com/office/officeart/2005/8/layout/radial4"/>
    <dgm:cxn modelId="{458B1370-E677-4F10-89D0-C76E2874E6C3}" type="presParOf" srcId="{134C12DE-D660-4B7B-ADA6-25AE07F2D552}" destId="{FB5AB070-64D8-4728-9B11-1BA7CBBFE9EF}" srcOrd="2" destOrd="0" presId="urn:microsoft.com/office/officeart/2005/8/layout/radial4"/>
    <dgm:cxn modelId="{00B40707-F542-4F8C-9F57-4E26931DC80E}" type="presParOf" srcId="{134C12DE-D660-4B7B-ADA6-25AE07F2D552}" destId="{CAD8E6ED-F4E9-4C81-861C-4986EC42985D}" srcOrd="3" destOrd="0" presId="urn:microsoft.com/office/officeart/2005/8/layout/radial4"/>
    <dgm:cxn modelId="{D7D5C429-DE66-4298-901F-0A0AC6871675}" type="presParOf" srcId="{134C12DE-D660-4B7B-ADA6-25AE07F2D552}" destId="{009F3178-9AD7-48C2-ADD0-36B9F051169C}" srcOrd="4" destOrd="0" presId="urn:microsoft.com/office/officeart/2005/8/layout/radial4"/>
    <dgm:cxn modelId="{C6DB68C8-7B7F-4F3D-ABF4-5A4B2DD6A0C8}" type="presParOf" srcId="{134C12DE-D660-4B7B-ADA6-25AE07F2D552}" destId="{0C944BA5-ADD2-4433-8B93-8C2B9792C009}" srcOrd="5" destOrd="0" presId="urn:microsoft.com/office/officeart/2005/8/layout/radial4"/>
    <dgm:cxn modelId="{396FCC63-8A1C-43A0-AD03-DE178DC51EC8}" type="presParOf" srcId="{134C12DE-D660-4B7B-ADA6-25AE07F2D552}" destId="{8804B502-E576-4378-8862-69FAEF04B441}" srcOrd="6" destOrd="0" presId="urn:microsoft.com/office/officeart/2005/8/layout/radial4"/>
    <dgm:cxn modelId="{F78A52D7-3048-48EA-B87B-9B91AE097F84}" type="presParOf" srcId="{134C12DE-D660-4B7B-ADA6-25AE07F2D552}" destId="{237A2E15-C97F-4349-AC93-4D80C42A49F8}" srcOrd="7" destOrd="0" presId="urn:microsoft.com/office/officeart/2005/8/layout/radial4"/>
    <dgm:cxn modelId="{AFEBF9B3-788F-476A-BBC2-151FF90512D5}" type="presParOf" srcId="{134C12DE-D660-4B7B-ADA6-25AE07F2D552}" destId="{A20A63B8-C47C-4632-BE5F-9D117187D326}" srcOrd="8" destOrd="0" presId="urn:microsoft.com/office/officeart/2005/8/layout/radial4"/>
    <dgm:cxn modelId="{68B38918-02EC-4DC5-946C-6EE519A3FD85}" type="presParOf" srcId="{134C12DE-D660-4B7B-ADA6-25AE07F2D552}" destId="{2613DD5A-F54D-4054-9AD7-89F743C1CE91}" srcOrd="9" destOrd="0" presId="urn:microsoft.com/office/officeart/2005/8/layout/radial4"/>
    <dgm:cxn modelId="{6F488C33-9A99-4335-8FE9-714F382883AD}" type="presParOf" srcId="{134C12DE-D660-4B7B-ADA6-25AE07F2D552}" destId="{045E7C3C-5F95-4132-AD28-0E1B54D111C2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60B922-8123-42B3-879F-86261E7CDFAB}" type="doc">
      <dgm:prSet loTypeId="urn:microsoft.com/office/officeart/2005/8/layout/cycle6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940AE1-A23F-4A8A-89E0-8D00BA4304A5}">
      <dgm:prSet phldrT="[文本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altLang="zh-CN" dirty="0" smtClean="0"/>
            <a:t>Enterprise</a:t>
          </a:r>
          <a:endParaRPr lang="zh-CN" altLang="en-US" dirty="0"/>
        </a:p>
      </dgm:t>
    </dgm:pt>
    <dgm:pt modelId="{C565BC04-FA85-4A9F-AABD-7736E82771FA}" type="parTrans" cxnId="{5430FD03-D5C1-42B5-9EA2-A454F4A1829C}">
      <dgm:prSet/>
      <dgm:spPr/>
      <dgm:t>
        <a:bodyPr/>
        <a:lstStyle/>
        <a:p>
          <a:endParaRPr lang="zh-CN" altLang="en-US"/>
        </a:p>
      </dgm:t>
    </dgm:pt>
    <dgm:pt modelId="{1FCEC278-1638-4EB1-B7D3-4219D8A55467}" type="sibTrans" cxnId="{5430FD03-D5C1-42B5-9EA2-A454F4A1829C}">
      <dgm:prSet/>
      <dgm:spPr/>
      <dgm:t>
        <a:bodyPr/>
        <a:lstStyle/>
        <a:p>
          <a:endParaRPr lang="zh-CN" altLang="en-US"/>
        </a:p>
      </dgm:t>
    </dgm:pt>
    <dgm:pt modelId="{F05E385B-D3DB-48C9-A4C1-0C2A5B1644EA}">
      <dgm:prSet phldrT="[文本]"/>
      <dgm:spPr/>
      <dgm:t>
        <a:bodyPr/>
        <a:lstStyle/>
        <a:p>
          <a:r>
            <a:rPr lang="en-US" altLang="zh-CN" dirty="0" smtClean="0"/>
            <a:t>Group</a:t>
          </a:r>
          <a:endParaRPr lang="zh-CN" altLang="en-US" dirty="0"/>
        </a:p>
      </dgm:t>
    </dgm:pt>
    <dgm:pt modelId="{952E1337-775C-4687-BE7E-2E403CB1CE25}" type="parTrans" cxnId="{73EA25E9-2301-4F0F-B45F-F1A5EAB710A9}">
      <dgm:prSet/>
      <dgm:spPr/>
      <dgm:t>
        <a:bodyPr/>
        <a:lstStyle/>
        <a:p>
          <a:endParaRPr lang="zh-CN" altLang="en-US"/>
        </a:p>
      </dgm:t>
    </dgm:pt>
    <dgm:pt modelId="{35850222-C77D-475D-9FCC-07F3C8FDB8D2}" type="sibTrans" cxnId="{73EA25E9-2301-4F0F-B45F-F1A5EAB710A9}">
      <dgm:prSet/>
      <dgm:spPr/>
      <dgm:t>
        <a:bodyPr/>
        <a:lstStyle/>
        <a:p>
          <a:endParaRPr lang="zh-CN" altLang="en-US"/>
        </a:p>
      </dgm:t>
    </dgm:pt>
    <dgm:pt modelId="{6D8503DC-5D4F-435B-BDC8-C0404F090E7A}">
      <dgm:prSet phldrT="[文本]"/>
      <dgm:spPr/>
      <dgm:t>
        <a:bodyPr/>
        <a:lstStyle/>
        <a:p>
          <a:r>
            <a:rPr lang="en-US" altLang="zh-CN" dirty="0" smtClean="0"/>
            <a:t>Custom</a:t>
          </a:r>
          <a:endParaRPr lang="zh-CN" altLang="en-US" dirty="0"/>
        </a:p>
      </dgm:t>
    </dgm:pt>
    <dgm:pt modelId="{93A1C7CE-E017-4379-BACE-0E02B88E5A0E}" type="parTrans" cxnId="{A45B616F-C696-43D0-A30B-3CE1931450CC}">
      <dgm:prSet/>
      <dgm:spPr/>
      <dgm:t>
        <a:bodyPr/>
        <a:lstStyle/>
        <a:p>
          <a:endParaRPr lang="zh-CN" altLang="en-US"/>
        </a:p>
      </dgm:t>
    </dgm:pt>
    <dgm:pt modelId="{28737CB6-27B8-4343-8B51-F5DCF569A4BE}" type="sibTrans" cxnId="{A45B616F-C696-43D0-A30B-3CE1931450CC}">
      <dgm:prSet/>
      <dgm:spPr/>
      <dgm:t>
        <a:bodyPr/>
        <a:lstStyle/>
        <a:p>
          <a:endParaRPr lang="zh-CN" altLang="en-US"/>
        </a:p>
      </dgm:t>
    </dgm:pt>
    <dgm:pt modelId="{A74CABF1-5461-4CB4-853A-2298461F6347}">
      <dgm:prSet phldrT="[文本]"/>
      <dgm:spPr/>
      <dgm:t>
        <a:bodyPr/>
        <a:lstStyle/>
        <a:p>
          <a:r>
            <a:rPr lang="en-US" altLang="zh-CN" dirty="0" smtClean="0"/>
            <a:t>Personal</a:t>
          </a:r>
          <a:endParaRPr lang="zh-CN" altLang="en-US" dirty="0"/>
        </a:p>
      </dgm:t>
    </dgm:pt>
    <dgm:pt modelId="{6A994708-2CF0-4566-9549-2048210A5467}" type="parTrans" cxnId="{CDCBB19B-7A81-47C2-9179-0714C64D542D}">
      <dgm:prSet/>
      <dgm:spPr/>
      <dgm:t>
        <a:bodyPr/>
        <a:lstStyle/>
        <a:p>
          <a:endParaRPr lang="zh-CN" altLang="en-US"/>
        </a:p>
      </dgm:t>
    </dgm:pt>
    <dgm:pt modelId="{AEC0BC3E-3A93-4C81-A8B5-C68D23D1D68A}" type="sibTrans" cxnId="{CDCBB19B-7A81-47C2-9179-0714C64D542D}">
      <dgm:prSet/>
      <dgm:spPr/>
      <dgm:t>
        <a:bodyPr/>
        <a:lstStyle/>
        <a:p>
          <a:endParaRPr lang="zh-CN" altLang="en-US"/>
        </a:p>
      </dgm:t>
    </dgm:pt>
    <dgm:pt modelId="{52D9E467-4A1D-4E6F-B8EC-CA28E8572560}">
      <dgm:prSet phldrT="[文本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altLang="zh-CN" dirty="0" smtClean="0"/>
            <a:t>All</a:t>
          </a:r>
          <a:endParaRPr lang="zh-CN" altLang="en-US" dirty="0"/>
        </a:p>
      </dgm:t>
    </dgm:pt>
    <dgm:pt modelId="{4291F372-CBA9-41E0-BC7F-128A4882C9D0}" type="parTrans" cxnId="{277A3255-F377-4F95-911A-6002C0131A85}">
      <dgm:prSet/>
      <dgm:spPr/>
      <dgm:t>
        <a:bodyPr/>
        <a:lstStyle/>
        <a:p>
          <a:endParaRPr lang="zh-CN" altLang="en-US"/>
        </a:p>
      </dgm:t>
    </dgm:pt>
    <dgm:pt modelId="{4D762B18-9FAB-47E8-A4A7-30D99563C8C7}" type="sibTrans" cxnId="{277A3255-F377-4F95-911A-6002C0131A85}">
      <dgm:prSet/>
      <dgm:spPr/>
      <dgm:t>
        <a:bodyPr/>
        <a:lstStyle/>
        <a:p>
          <a:endParaRPr lang="zh-CN" altLang="en-US"/>
        </a:p>
      </dgm:t>
    </dgm:pt>
    <dgm:pt modelId="{7EA2F24B-9659-41B7-A2FD-16E63C63EFAA}">
      <dgm:prSet phldrT="[文本]"/>
      <dgm:spPr/>
      <dgm:t>
        <a:bodyPr/>
        <a:lstStyle/>
        <a:p>
          <a:r>
            <a:rPr lang="en-US" altLang="zh-CN" dirty="0" smtClean="0"/>
            <a:t>Call Logs</a:t>
          </a:r>
          <a:endParaRPr lang="zh-CN" altLang="en-US" dirty="0"/>
        </a:p>
      </dgm:t>
    </dgm:pt>
    <dgm:pt modelId="{62282126-7F3E-46E9-A2EC-B15F6FF64D4E}" type="parTrans" cxnId="{A2C99444-32ED-49A7-9F1A-DE16C7FA821A}">
      <dgm:prSet/>
      <dgm:spPr/>
      <dgm:t>
        <a:bodyPr/>
        <a:lstStyle/>
        <a:p>
          <a:endParaRPr lang="zh-CN" altLang="en-US"/>
        </a:p>
      </dgm:t>
    </dgm:pt>
    <dgm:pt modelId="{6BCE85AE-0BD0-4A44-BD8B-ECFB8E3CA286}" type="sibTrans" cxnId="{A2C99444-32ED-49A7-9F1A-DE16C7FA821A}">
      <dgm:prSet/>
      <dgm:spPr/>
      <dgm:t>
        <a:bodyPr/>
        <a:lstStyle/>
        <a:p>
          <a:endParaRPr lang="zh-CN" altLang="en-US"/>
        </a:p>
      </dgm:t>
    </dgm:pt>
    <dgm:pt modelId="{8E7CD5B6-CC32-4F26-B710-45573E2D81F7}" type="pres">
      <dgm:prSet presAssocID="{4460B922-8123-42B3-879F-86261E7CDFA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C66311E-14D4-48FB-9652-DDBF9B484B5C}" type="pres">
      <dgm:prSet presAssocID="{52D9E467-4A1D-4E6F-B8EC-CA28E857256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B8D841E-5791-4E21-9340-E65FD5B10E57}" type="pres">
      <dgm:prSet presAssocID="{52D9E467-4A1D-4E6F-B8EC-CA28E8572560}" presName="spNode" presStyleCnt="0"/>
      <dgm:spPr/>
    </dgm:pt>
    <dgm:pt modelId="{24C9A38B-E663-4F8D-A281-2F2802466230}" type="pres">
      <dgm:prSet presAssocID="{4D762B18-9FAB-47E8-A4A7-30D99563C8C7}" presName="sibTrans" presStyleLbl="sibTrans1D1" presStyleIdx="0" presStyleCnt="6"/>
      <dgm:spPr/>
      <dgm:t>
        <a:bodyPr/>
        <a:lstStyle/>
        <a:p>
          <a:endParaRPr lang="zh-CN" altLang="en-US"/>
        </a:p>
      </dgm:t>
    </dgm:pt>
    <dgm:pt modelId="{9287BCD0-F4B9-4801-B535-D5F02483DC31}" type="pres">
      <dgm:prSet presAssocID="{C7940AE1-A23F-4A8A-89E0-8D00BA4304A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9F72C6-6F4A-4EC7-9384-CB628E4DDB74}" type="pres">
      <dgm:prSet presAssocID="{C7940AE1-A23F-4A8A-89E0-8D00BA4304A5}" presName="spNode" presStyleCnt="0"/>
      <dgm:spPr/>
    </dgm:pt>
    <dgm:pt modelId="{2D9374E0-EC45-4E18-83AE-6C77F3DCD2E8}" type="pres">
      <dgm:prSet presAssocID="{1FCEC278-1638-4EB1-B7D3-4219D8A55467}" presName="sibTrans" presStyleLbl="sibTrans1D1" presStyleIdx="1" presStyleCnt="6"/>
      <dgm:spPr/>
      <dgm:t>
        <a:bodyPr/>
        <a:lstStyle/>
        <a:p>
          <a:endParaRPr lang="zh-CN" altLang="en-US"/>
        </a:p>
      </dgm:t>
    </dgm:pt>
    <dgm:pt modelId="{757F0D13-4529-47B6-9F1E-1683339DB8F0}" type="pres">
      <dgm:prSet presAssocID="{F05E385B-D3DB-48C9-A4C1-0C2A5B1644E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7671CA-298B-4428-B7F6-6CF6F9A781E2}" type="pres">
      <dgm:prSet presAssocID="{F05E385B-D3DB-48C9-A4C1-0C2A5B1644EA}" presName="spNode" presStyleCnt="0"/>
      <dgm:spPr/>
    </dgm:pt>
    <dgm:pt modelId="{9613BDCE-D4FB-403A-9DE7-BFAFCA789B84}" type="pres">
      <dgm:prSet presAssocID="{35850222-C77D-475D-9FCC-07F3C8FDB8D2}" presName="sibTrans" presStyleLbl="sibTrans1D1" presStyleIdx="2" presStyleCnt="6"/>
      <dgm:spPr/>
      <dgm:t>
        <a:bodyPr/>
        <a:lstStyle/>
        <a:p>
          <a:endParaRPr lang="zh-CN" altLang="en-US"/>
        </a:p>
      </dgm:t>
    </dgm:pt>
    <dgm:pt modelId="{300E3D7B-EF55-412A-9E86-C3E9B6E90838}" type="pres">
      <dgm:prSet presAssocID="{A74CABF1-5461-4CB4-853A-2298461F634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99254B-4432-42C9-A6C5-27872014466C}" type="pres">
      <dgm:prSet presAssocID="{A74CABF1-5461-4CB4-853A-2298461F6347}" presName="spNode" presStyleCnt="0"/>
      <dgm:spPr/>
    </dgm:pt>
    <dgm:pt modelId="{6C46CA9B-9C8B-44AF-A28E-9E1B4B6A7844}" type="pres">
      <dgm:prSet presAssocID="{AEC0BC3E-3A93-4C81-A8B5-C68D23D1D68A}" presName="sibTrans" presStyleLbl="sibTrans1D1" presStyleIdx="3" presStyleCnt="6"/>
      <dgm:spPr/>
      <dgm:t>
        <a:bodyPr/>
        <a:lstStyle/>
        <a:p>
          <a:endParaRPr lang="zh-CN" altLang="en-US"/>
        </a:p>
      </dgm:t>
    </dgm:pt>
    <dgm:pt modelId="{886EBD6C-2972-48B9-AB60-8F5EDF85C0F1}" type="pres">
      <dgm:prSet presAssocID="{6D8503DC-5D4F-435B-BDC8-C0404F090E7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049DE1-F868-4E37-B4F8-8AD4D2375242}" type="pres">
      <dgm:prSet presAssocID="{6D8503DC-5D4F-435B-BDC8-C0404F090E7A}" presName="spNode" presStyleCnt="0"/>
      <dgm:spPr/>
    </dgm:pt>
    <dgm:pt modelId="{DF0E280C-6774-4107-954E-1E530DFE04D8}" type="pres">
      <dgm:prSet presAssocID="{28737CB6-27B8-4343-8B51-F5DCF569A4BE}" presName="sibTrans" presStyleLbl="sibTrans1D1" presStyleIdx="4" presStyleCnt="6"/>
      <dgm:spPr/>
      <dgm:t>
        <a:bodyPr/>
        <a:lstStyle/>
        <a:p>
          <a:endParaRPr lang="zh-CN" altLang="en-US"/>
        </a:p>
      </dgm:t>
    </dgm:pt>
    <dgm:pt modelId="{2ED2ED3E-A589-4B42-B10D-51DBE9C00053}" type="pres">
      <dgm:prSet presAssocID="{7EA2F24B-9659-41B7-A2FD-16E63C63EFA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2954BD8-74FE-4169-9205-10077862B8DB}" type="pres">
      <dgm:prSet presAssocID="{7EA2F24B-9659-41B7-A2FD-16E63C63EFAA}" presName="spNode" presStyleCnt="0"/>
      <dgm:spPr/>
    </dgm:pt>
    <dgm:pt modelId="{DB2AB98C-8618-48DD-A856-F59780076C98}" type="pres">
      <dgm:prSet presAssocID="{6BCE85AE-0BD0-4A44-BD8B-ECFB8E3CA286}" presName="sibTrans" presStyleLbl="sibTrans1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AE891295-4F0D-4D4B-8DDB-8A7FE64C1F49}" type="presOf" srcId="{4460B922-8123-42B3-879F-86261E7CDFAB}" destId="{8E7CD5B6-CC32-4F26-B710-45573E2D81F7}" srcOrd="0" destOrd="0" presId="urn:microsoft.com/office/officeart/2005/8/layout/cycle6"/>
    <dgm:cxn modelId="{A45B616F-C696-43D0-A30B-3CE1931450CC}" srcId="{4460B922-8123-42B3-879F-86261E7CDFAB}" destId="{6D8503DC-5D4F-435B-BDC8-C0404F090E7A}" srcOrd="4" destOrd="0" parTransId="{93A1C7CE-E017-4379-BACE-0E02B88E5A0E}" sibTransId="{28737CB6-27B8-4343-8B51-F5DCF569A4BE}"/>
    <dgm:cxn modelId="{E8EA7E64-1993-4596-95A2-5E1027C46F70}" type="presOf" srcId="{7EA2F24B-9659-41B7-A2FD-16E63C63EFAA}" destId="{2ED2ED3E-A589-4B42-B10D-51DBE9C00053}" srcOrd="0" destOrd="0" presId="urn:microsoft.com/office/officeart/2005/8/layout/cycle6"/>
    <dgm:cxn modelId="{73EA25E9-2301-4F0F-B45F-F1A5EAB710A9}" srcId="{4460B922-8123-42B3-879F-86261E7CDFAB}" destId="{F05E385B-D3DB-48C9-A4C1-0C2A5B1644EA}" srcOrd="2" destOrd="0" parTransId="{952E1337-775C-4687-BE7E-2E403CB1CE25}" sibTransId="{35850222-C77D-475D-9FCC-07F3C8FDB8D2}"/>
    <dgm:cxn modelId="{CDCBB19B-7A81-47C2-9179-0714C64D542D}" srcId="{4460B922-8123-42B3-879F-86261E7CDFAB}" destId="{A74CABF1-5461-4CB4-853A-2298461F6347}" srcOrd="3" destOrd="0" parTransId="{6A994708-2CF0-4566-9549-2048210A5467}" sibTransId="{AEC0BC3E-3A93-4C81-A8B5-C68D23D1D68A}"/>
    <dgm:cxn modelId="{C77764A1-96D3-4E34-9D90-3CDAC3726C1D}" type="presOf" srcId="{1FCEC278-1638-4EB1-B7D3-4219D8A55467}" destId="{2D9374E0-EC45-4E18-83AE-6C77F3DCD2E8}" srcOrd="0" destOrd="0" presId="urn:microsoft.com/office/officeart/2005/8/layout/cycle6"/>
    <dgm:cxn modelId="{5430FD03-D5C1-42B5-9EA2-A454F4A1829C}" srcId="{4460B922-8123-42B3-879F-86261E7CDFAB}" destId="{C7940AE1-A23F-4A8A-89E0-8D00BA4304A5}" srcOrd="1" destOrd="0" parTransId="{C565BC04-FA85-4A9F-AABD-7736E82771FA}" sibTransId="{1FCEC278-1638-4EB1-B7D3-4219D8A55467}"/>
    <dgm:cxn modelId="{06583112-8DB7-467D-9159-95436185C297}" type="presOf" srcId="{A74CABF1-5461-4CB4-853A-2298461F6347}" destId="{300E3D7B-EF55-412A-9E86-C3E9B6E90838}" srcOrd="0" destOrd="0" presId="urn:microsoft.com/office/officeart/2005/8/layout/cycle6"/>
    <dgm:cxn modelId="{A2C99444-32ED-49A7-9F1A-DE16C7FA821A}" srcId="{4460B922-8123-42B3-879F-86261E7CDFAB}" destId="{7EA2F24B-9659-41B7-A2FD-16E63C63EFAA}" srcOrd="5" destOrd="0" parTransId="{62282126-7F3E-46E9-A2EC-B15F6FF64D4E}" sibTransId="{6BCE85AE-0BD0-4A44-BD8B-ECFB8E3CA286}"/>
    <dgm:cxn modelId="{C4BDF9CD-603B-4F8E-A7B0-F7EDE1D544D2}" type="presOf" srcId="{4D762B18-9FAB-47E8-A4A7-30D99563C8C7}" destId="{24C9A38B-E663-4F8D-A281-2F2802466230}" srcOrd="0" destOrd="0" presId="urn:microsoft.com/office/officeart/2005/8/layout/cycle6"/>
    <dgm:cxn modelId="{2B39C388-E84E-48CD-B12A-17A87E7381D2}" type="presOf" srcId="{6BCE85AE-0BD0-4A44-BD8B-ECFB8E3CA286}" destId="{DB2AB98C-8618-48DD-A856-F59780076C98}" srcOrd="0" destOrd="0" presId="urn:microsoft.com/office/officeart/2005/8/layout/cycle6"/>
    <dgm:cxn modelId="{2E908D33-41D8-4DB3-BC01-1F88DCF6333B}" type="presOf" srcId="{52D9E467-4A1D-4E6F-B8EC-CA28E8572560}" destId="{3C66311E-14D4-48FB-9652-DDBF9B484B5C}" srcOrd="0" destOrd="0" presId="urn:microsoft.com/office/officeart/2005/8/layout/cycle6"/>
    <dgm:cxn modelId="{59BBA76E-7827-4BBF-836B-1A3CBAD932D5}" type="presOf" srcId="{F05E385B-D3DB-48C9-A4C1-0C2A5B1644EA}" destId="{757F0D13-4529-47B6-9F1E-1683339DB8F0}" srcOrd="0" destOrd="0" presId="urn:microsoft.com/office/officeart/2005/8/layout/cycle6"/>
    <dgm:cxn modelId="{0396B97C-1507-41D9-972A-ABD88A072349}" type="presOf" srcId="{35850222-C77D-475D-9FCC-07F3C8FDB8D2}" destId="{9613BDCE-D4FB-403A-9DE7-BFAFCA789B84}" srcOrd="0" destOrd="0" presId="urn:microsoft.com/office/officeart/2005/8/layout/cycle6"/>
    <dgm:cxn modelId="{277A3255-F377-4F95-911A-6002C0131A85}" srcId="{4460B922-8123-42B3-879F-86261E7CDFAB}" destId="{52D9E467-4A1D-4E6F-B8EC-CA28E8572560}" srcOrd="0" destOrd="0" parTransId="{4291F372-CBA9-41E0-BC7F-128A4882C9D0}" sibTransId="{4D762B18-9FAB-47E8-A4A7-30D99563C8C7}"/>
    <dgm:cxn modelId="{DC25968A-3B05-4730-A794-0EFD690B4F44}" type="presOf" srcId="{C7940AE1-A23F-4A8A-89E0-8D00BA4304A5}" destId="{9287BCD0-F4B9-4801-B535-D5F02483DC31}" srcOrd="0" destOrd="0" presId="urn:microsoft.com/office/officeart/2005/8/layout/cycle6"/>
    <dgm:cxn modelId="{B4966CBD-3E25-4759-80DB-E6F602967BAA}" type="presOf" srcId="{AEC0BC3E-3A93-4C81-A8B5-C68D23D1D68A}" destId="{6C46CA9B-9C8B-44AF-A28E-9E1B4B6A7844}" srcOrd="0" destOrd="0" presId="urn:microsoft.com/office/officeart/2005/8/layout/cycle6"/>
    <dgm:cxn modelId="{EEF0DB57-B5D2-4335-BD73-35CF313B5C86}" type="presOf" srcId="{28737CB6-27B8-4343-8B51-F5DCF569A4BE}" destId="{DF0E280C-6774-4107-954E-1E530DFE04D8}" srcOrd="0" destOrd="0" presId="urn:microsoft.com/office/officeart/2005/8/layout/cycle6"/>
    <dgm:cxn modelId="{006FFD67-8658-4163-A105-E8E265075AA4}" type="presOf" srcId="{6D8503DC-5D4F-435B-BDC8-C0404F090E7A}" destId="{886EBD6C-2972-48B9-AB60-8F5EDF85C0F1}" srcOrd="0" destOrd="0" presId="urn:microsoft.com/office/officeart/2005/8/layout/cycle6"/>
    <dgm:cxn modelId="{D1D025DB-1DF8-408B-85DC-8CBB070F923F}" type="presParOf" srcId="{8E7CD5B6-CC32-4F26-B710-45573E2D81F7}" destId="{3C66311E-14D4-48FB-9652-DDBF9B484B5C}" srcOrd="0" destOrd="0" presId="urn:microsoft.com/office/officeart/2005/8/layout/cycle6"/>
    <dgm:cxn modelId="{33BBA9BD-D1B8-4850-8600-08F592CDF61C}" type="presParOf" srcId="{8E7CD5B6-CC32-4F26-B710-45573E2D81F7}" destId="{AB8D841E-5791-4E21-9340-E65FD5B10E57}" srcOrd="1" destOrd="0" presId="urn:microsoft.com/office/officeart/2005/8/layout/cycle6"/>
    <dgm:cxn modelId="{49C80A95-A3D4-42B3-9853-B80A895EB8DC}" type="presParOf" srcId="{8E7CD5B6-CC32-4F26-B710-45573E2D81F7}" destId="{24C9A38B-E663-4F8D-A281-2F2802466230}" srcOrd="2" destOrd="0" presId="urn:microsoft.com/office/officeart/2005/8/layout/cycle6"/>
    <dgm:cxn modelId="{58EA530A-56AA-4229-B52C-A27EE30AC6D6}" type="presParOf" srcId="{8E7CD5B6-CC32-4F26-B710-45573E2D81F7}" destId="{9287BCD0-F4B9-4801-B535-D5F02483DC31}" srcOrd="3" destOrd="0" presId="urn:microsoft.com/office/officeart/2005/8/layout/cycle6"/>
    <dgm:cxn modelId="{98AEABF4-A1D7-4D97-8F76-D5A47E335680}" type="presParOf" srcId="{8E7CD5B6-CC32-4F26-B710-45573E2D81F7}" destId="{459F72C6-6F4A-4EC7-9384-CB628E4DDB74}" srcOrd="4" destOrd="0" presId="urn:microsoft.com/office/officeart/2005/8/layout/cycle6"/>
    <dgm:cxn modelId="{77EED8FA-2D7D-47FB-B59F-BC32EE4DA049}" type="presParOf" srcId="{8E7CD5B6-CC32-4F26-B710-45573E2D81F7}" destId="{2D9374E0-EC45-4E18-83AE-6C77F3DCD2E8}" srcOrd="5" destOrd="0" presId="urn:microsoft.com/office/officeart/2005/8/layout/cycle6"/>
    <dgm:cxn modelId="{0033692F-A3C1-45E9-B119-7E8442DB9139}" type="presParOf" srcId="{8E7CD5B6-CC32-4F26-B710-45573E2D81F7}" destId="{757F0D13-4529-47B6-9F1E-1683339DB8F0}" srcOrd="6" destOrd="0" presId="urn:microsoft.com/office/officeart/2005/8/layout/cycle6"/>
    <dgm:cxn modelId="{197F32F5-2402-4EEC-A689-7561A01D2CAC}" type="presParOf" srcId="{8E7CD5B6-CC32-4F26-B710-45573E2D81F7}" destId="{637671CA-298B-4428-B7F6-6CF6F9A781E2}" srcOrd="7" destOrd="0" presId="urn:microsoft.com/office/officeart/2005/8/layout/cycle6"/>
    <dgm:cxn modelId="{BF1B6A7D-1019-4984-B3E1-62393C58FDCA}" type="presParOf" srcId="{8E7CD5B6-CC32-4F26-B710-45573E2D81F7}" destId="{9613BDCE-D4FB-403A-9DE7-BFAFCA789B84}" srcOrd="8" destOrd="0" presId="urn:microsoft.com/office/officeart/2005/8/layout/cycle6"/>
    <dgm:cxn modelId="{75AD301C-7874-4E74-9A1D-DC5848F173A1}" type="presParOf" srcId="{8E7CD5B6-CC32-4F26-B710-45573E2D81F7}" destId="{300E3D7B-EF55-412A-9E86-C3E9B6E90838}" srcOrd="9" destOrd="0" presId="urn:microsoft.com/office/officeart/2005/8/layout/cycle6"/>
    <dgm:cxn modelId="{88D26B20-4089-4326-857D-AD4B16BB8B82}" type="presParOf" srcId="{8E7CD5B6-CC32-4F26-B710-45573E2D81F7}" destId="{FE99254B-4432-42C9-A6C5-27872014466C}" srcOrd="10" destOrd="0" presId="urn:microsoft.com/office/officeart/2005/8/layout/cycle6"/>
    <dgm:cxn modelId="{E8B92D87-1D90-476B-B4B1-D8EFE43AF5E7}" type="presParOf" srcId="{8E7CD5B6-CC32-4F26-B710-45573E2D81F7}" destId="{6C46CA9B-9C8B-44AF-A28E-9E1B4B6A7844}" srcOrd="11" destOrd="0" presId="urn:microsoft.com/office/officeart/2005/8/layout/cycle6"/>
    <dgm:cxn modelId="{BA216BA0-CE83-4647-B68C-C20DAB3AB1F9}" type="presParOf" srcId="{8E7CD5B6-CC32-4F26-B710-45573E2D81F7}" destId="{886EBD6C-2972-48B9-AB60-8F5EDF85C0F1}" srcOrd="12" destOrd="0" presId="urn:microsoft.com/office/officeart/2005/8/layout/cycle6"/>
    <dgm:cxn modelId="{6100F4A5-D1E1-4720-B4A3-C2B0C2C01A98}" type="presParOf" srcId="{8E7CD5B6-CC32-4F26-B710-45573E2D81F7}" destId="{51049DE1-F868-4E37-B4F8-8AD4D2375242}" srcOrd="13" destOrd="0" presId="urn:microsoft.com/office/officeart/2005/8/layout/cycle6"/>
    <dgm:cxn modelId="{06023A83-D6EF-4C82-82E1-FE6CFC65DAC3}" type="presParOf" srcId="{8E7CD5B6-CC32-4F26-B710-45573E2D81F7}" destId="{DF0E280C-6774-4107-954E-1E530DFE04D8}" srcOrd="14" destOrd="0" presId="urn:microsoft.com/office/officeart/2005/8/layout/cycle6"/>
    <dgm:cxn modelId="{0E19203C-FC33-4B8E-9464-5058A5CF4A63}" type="presParOf" srcId="{8E7CD5B6-CC32-4F26-B710-45573E2D81F7}" destId="{2ED2ED3E-A589-4B42-B10D-51DBE9C00053}" srcOrd="15" destOrd="0" presId="urn:microsoft.com/office/officeart/2005/8/layout/cycle6"/>
    <dgm:cxn modelId="{B3848FFD-C734-471D-B248-670860493C93}" type="presParOf" srcId="{8E7CD5B6-CC32-4F26-B710-45573E2D81F7}" destId="{92954BD8-74FE-4169-9205-10077862B8DB}" srcOrd="16" destOrd="0" presId="urn:microsoft.com/office/officeart/2005/8/layout/cycle6"/>
    <dgm:cxn modelId="{D3432D49-E102-4326-86DA-AE619E440422}" type="presParOf" srcId="{8E7CD5B6-CC32-4F26-B710-45573E2D81F7}" destId="{DB2AB98C-8618-48DD-A856-F59780076C98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5BB625-CA04-4512-9837-68227A7D7D97}">
      <dsp:nvSpPr>
        <dsp:cNvPr id="0" name=""/>
        <dsp:cNvSpPr/>
      </dsp:nvSpPr>
      <dsp:spPr>
        <a:xfrm>
          <a:off x="1657792" y="1963893"/>
          <a:ext cx="1148910" cy="11489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CN" sz="1600" kern="1200" dirty="0" smtClean="0"/>
            <a:t>Directory</a:t>
          </a:r>
          <a:endParaRPr lang="zh-CN" altLang="en-US" sz="1600" kern="1200" dirty="0"/>
        </a:p>
      </dsp:txBody>
      <dsp:txXfrm>
        <a:off x="1826046" y="2132147"/>
        <a:ext cx="812402" cy="812402"/>
      </dsp:txXfrm>
    </dsp:sp>
    <dsp:sp modelId="{02EB11EB-A2CD-4516-A6C3-7ABBEBAA567C}">
      <dsp:nvSpPr>
        <dsp:cNvPr id="0" name=""/>
        <dsp:cNvSpPr/>
      </dsp:nvSpPr>
      <dsp:spPr>
        <a:xfrm rot="10800000">
          <a:off x="546074" y="2374628"/>
          <a:ext cx="1050574" cy="3274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5AB070-64D8-4728-9B11-1BA7CBBFE9EF}">
      <dsp:nvSpPr>
        <dsp:cNvPr id="0" name=""/>
        <dsp:cNvSpPr/>
      </dsp:nvSpPr>
      <dsp:spPr>
        <a:xfrm>
          <a:off x="341" y="2101762"/>
          <a:ext cx="1091464" cy="8731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Local</a:t>
          </a:r>
          <a:endParaRPr lang="zh-CN" altLang="en-US" sz="1900" kern="1200" dirty="0"/>
        </a:p>
      </dsp:txBody>
      <dsp:txXfrm>
        <a:off x="25915" y="2127336"/>
        <a:ext cx="1040316" cy="822023"/>
      </dsp:txXfrm>
    </dsp:sp>
    <dsp:sp modelId="{CAD8E6ED-F4E9-4C81-861C-4986EC42985D}">
      <dsp:nvSpPr>
        <dsp:cNvPr id="0" name=""/>
        <dsp:cNvSpPr/>
      </dsp:nvSpPr>
      <dsp:spPr>
        <a:xfrm rot="13500000">
          <a:off x="886089" y="1553757"/>
          <a:ext cx="1050574" cy="3274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09F3178-9AD7-48C2-ADD0-36B9F051169C}">
      <dsp:nvSpPr>
        <dsp:cNvPr id="0" name=""/>
        <dsp:cNvSpPr/>
      </dsp:nvSpPr>
      <dsp:spPr>
        <a:xfrm>
          <a:off x="494210" y="909457"/>
          <a:ext cx="1091464" cy="8731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CSV</a:t>
          </a:r>
          <a:endParaRPr lang="zh-CN" altLang="en-US" sz="1900" kern="1200" dirty="0"/>
        </a:p>
      </dsp:txBody>
      <dsp:txXfrm>
        <a:off x="519784" y="935031"/>
        <a:ext cx="1040316" cy="822023"/>
      </dsp:txXfrm>
    </dsp:sp>
    <dsp:sp modelId="{0C944BA5-ADD2-4433-8B93-8C2B9792C009}">
      <dsp:nvSpPr>
        <dsp:cNvPr id="0" name=""/>
        <dsp:cNvSpPr/>
      </dsp:nvSpPr>
      <dsp:spPr>
        <a:xfrm rot="16200000">
          <a:off x="1706960" y="1213741"/>
          <a:ext cx="1050574" cy="3274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804B502-E576-4378-8862-69FAEF04B441}">
      <dsp:nvSpPr>
        <dsp:cNvPr id="0" name=""/>
        <dsp:cNvSpPr/>
      </dsp:nvSpPr>
      <dsp:spPr>
        <a:xfrm>
          <a:off x="1686515" y="415588"/>
          <a:ext cx="1091464" cy="8731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XML</a:t>
          </a:r>
          <a:endParaRPr lang="zh-CN" altLang="en-US" sz="1900" kern="1200" dirty="0"/>
        </a:p>
      </dsp:txBody>
      <dsp:txXfrm>
        <a:off x="1712089" y="441162"/>
        <a:ext cx="1040316" cy="822023"/>
      </dsp:txXfrm>
    </dsp:sp>
    <dsp:sp modelId="{237A2E15-C97F-4349-AC93-4D80C42A49F8}">
      <dsp:nvSpPr>
        <dsp:cNvPr id="0" name=""/>
        <dsp:cNvSpPr/>
      </dsp:nvSpPr>
      <dsp:spPr>
        <a:xfrm rot="18900000">
          <a:off x="2527831" y="1553757"/>
          <a:ext cx="1050574" cy="3274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0A63B8-C47C-4632-BE5F-9D117187D326}">
      <dsp:nvSpPr>
        <dsp:cNvPr id="0" name=""/>
        <dsp:cNvSpPr/>
      </dsp:nvSpPr>
      <dsp:spPr>
        <a:xfrm>
          <a:off x="2878820" y="909457"/>
          <a:ext cx="1091464" cy="8731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LDAP</a:t>
          </a:r>
          <a:endParaRPr lang="zh-CN" altLang="en-US" sz="1900" kern="1200" dirty="0"/>
        </a:p>
      </dsp:txBody>
      <dsp:txXfrm>
        <a:off x="2904394" y="935031"/>
        <a:ext cx="1040316" cy="822023"/>
      </dsp:txXfrm>
    </dsp:sp>
    <dsp:sp modelId="{2613DD5A-F54D-4054-9AD7-89F743C1CE91}">
      <dsp:nvSpPr>
        <dsp:cNvPr id="0" name=""/>
        <dsp:cNvSpPr/>
      </dsp:nvSpPr>
      <dsp:spPr>
        <a:xfrm>
          <a:off x="2867847" y="2374628"/>
          <a:ext cx="1050574" cy="32743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tint val="6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45E7C3C-5F95-4132-AD28-0E1B54D111C2}">
      <dsp:nvSpPr>
        <dsp:cNvPr id="0" name=""/>
        <dsp:cNvSpPr/>
      </dsp:nvSpPr>
      <dsp:spPr>
        <a:xfrm>
          <a:off x="3372689" y="2101762"/>
          <a:ext cx="1091464" cy="8731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err="1" smtClean="0"/>
            <a:t>Broadsoft</a:t>
          </a:r>
          <a:endParaRPr lang="zh-CN" altLang="en-US" sz="1900" kern="1200" dirty="0"/>
        </a:p>
      </dsp:txBody>
      <dsp:txXfrm>
        <a:off x="3398263" y="2127336"/>
        <a:ext cx="1040316" cy="8220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6311E-14D4-48FB-9652-DDBF9B484B5C}">
      <dsp:nvSpPr>
        <dsp:cNvPr id="0" name=""/>
        <dsp:cNvSpPr/>
      </dsp:nvSpPr>
      <dsp:spPr>
        <a:xfrm>
          <a:off x="1786997" y="1139"/>
          <a:ext cx="890501" cy="578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CN" sz="1300" kern="1200" dirty="0" smtClean="0"/>
            <a:t>All</a:t>
          </a:r>
          <a:endParaRPr lang="zh-CN" altLang="en-US" sz="1300" kern="1200" dirty="0"/>
        </a:p>
      </dsp:txBody>
      <dsp:txXfrm>
        <a:off x="1815253" y="29395"/>
        <a:ext cx="833989" cy="522313"/>
      </dsp:txXfrm>
    </dsp:sp>
    <dsp:sp modelId="{24C9A38B-E663-4F8D-A281-2F2802466230}">
      <dsp:nvSpPr>
        <dsp:cNvPr id="0" name=""/>
        <dsp:cNvSpPr/>
      </dsp:nvSpPr>
      <dsp:spPr>
        <a:xfrm>
          <a:off x="868648" y="290552"/>
          <a:ext cx="2727199" cy="2727199"/>
        </a:xfrm>
        <a:custGeom>
          <a:avLst/>
          <a:gdLst/>
          <a:ahLst/>
          <a:cxnLst/>
          <a:rect l="0" t="0" r="0" b="0"/>
          <a:pathLst>
            <a:path>
              <a:moveTo>
                <a:pt x="1814540" y="76721"/>
              </a:moveTo>
              <a:arcTo wR="1363599" hR="1363599" stAng="17358671" swAng="150108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7BCD0-F4B9-4801-B535-D5F02483DC31}">
      <dsp:nvSpPr>
        <dsp:cNvPr id="0" name=""/>
        <dsp:cNvSpPr/>
      </dsp:nvSpPr>
      <dsp:spPr>
        <a:xfrm>
          <a:off x="2967909" y="682939"/>
          <a:ext cx="890501" cy="578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CN" sz="1300" kern="1200" dirty="0" smtClean="0"/>
            <a:t>Enterprise</a:t>
          </a:r>
          <a:endParaRPr lang="zh-CN" altLang="en-US" sz="1300" kern="1200" dirty="0"/>
        </a:p>
      </dsp:txBody>
      <dsp:txXfrm>
        <a:off x="2996165" y="711195"/>
        <a:ext cx="833989" cy="522313"/>
      </dsp:txXfrm>
    </dsp:sp>
    <dsp:sp modelId="{2D9374E0-EC45-4E18-83AE-6C77F3DCD2E8}">
      <dsp:nvSpPr>
        <dsp:cNvPr id="0" name=""/>
        <dsp:cNvSpPr/>
      </dsp:nvSpPr>
      <dsp:spPr>
        <a:xfrm>
          <a:off x="868648" y="290552"/>
          <a:ext cx="2727199" cy="2727199"/>
        </a:xfrm>
        <a:custGeom>
          <a:avLst/>
          <a:gdLst/>
          <a:ahLst/>
          <a:cxnLst/>
          <a:rect l="0" t="0" r="0" b="0"/>
          <a:pathLst>
            <a:path>
              <a:moveTo>
                <a:pt x="2671760" y="978735"/>
              </a:moveTo>
              <a:arcTo wR="1363599" hR="1363599" stAng="20616358" swAng="196728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7F0D13-4529-47B6-9F1E-1683339DB8F0}">
      <dsp:nvSpPr>
        <dsp:cNvPr id="0" name=""/>
        <dsp:cNvSpPr/>
      </dsp:nvSpPr>
      <dsp:spPr>
        <a:xfrm>
          <a:off x="2967909" y="2046538"/>
          <a:ext cx="890501" cy="578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Group</a:t>
          </a:r>
          <a:endParaRPr lang="zh-CN" altLang="en-US" sz="1300" kern="1200" dirty="0"/>
        </a:p>
      </dsp:txBody>
      <dsp:txXfrm>
        <a:off x="2996165" y="2074794"/>
        <a:ext cx="833989" cy="522313"/>
      </dsp:txXfrm>
    </dsp:sp>
    <dsp:sp modelId="{9613BDCE-D4FB-403A-9DE7-BFAFCA789B84}">
      <dsp:nvSpPr>
        <dsp:cNvPr id="0" name=""/>
        <dsp:cNvSpPr/>
      </dsp:nvSpPr>
      <dsp:spPr>
        <a:xfrm>
          <a:off x="868648" y="290552"/>
          <a:ext cx="2727199" cy="2727199"/>
        </a:xfrm>
        <a:custGeom>
          <a:avLst/>
          <a:gdLst/>
          <a:ahLst/>
          <a:cxnLst/>
          <a:rect l="0" t="0" r="0" b="0"/>
          <a:pathLst>
            <a:path>
              <a:moveTo>
                <a:pt x="2316456" y="2339031"/>
              </a:moveTo>
              <a:arcTo wR="1363599" hR="1363599" stAng="2740245" swAng="150108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0E3D7B-EF55-412A-9E86-C3E9B6E90838}">
      <dsp:nvSpPr>
        <dsp:cNvPr id="0" name=""/>
        <dsp:cNvSpPr/>
      </dsp:nvSpPr>
      <dsp:spPr>
        <a:xfrm>
          <a:off x="1786997" y="2728338"/>
          <a:ext cx="890501" cy="578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Personal</a:t>
          </a:r>
          <a:endParaRPr lang="zh-CN" altLang="en-US" sz="1300" kern="1200" dirty="0"/>
        </a:p>
      </dsp:txBody>
      <dsp:txXfrm>
        <a:off x="1815253" y="2756594"/>
        <a:ext cx="833989" cy="522313"/>
      </dsp:txXfrm>
    </dsp:sp>
    <dsp:sp modelId="{6C46CA9B-9C8B-44AF-A28E-9E1B4B6A7844}">
      <dsp:nvSpPr>
        <dsp:cNvPr id="0" name=""/>
        <dsp:cNvSpPr/>
      </dsp:nvSpPr>
      <dsp:spPr>
        <a:xfrm>
          <a:off x="868648" y="290552"/>
          <a:ext cx="2727199" cy="2727199"/>
        </a:xfrm>
        <a:custGeom>
          <a:avLst/>
          <a:gdLst/>
          <a:ahLst/>
          <a:cxnLst/>
          <a:rect l="0" t="0" r="0" b="0"/>
          <a:pathLst>
            <a:path>
              <a:moveTo>
                <a:pt x="912659" y="2650478"/>
              </a:moveTo>
              <a:arcTo wR="1363599" hR="1363599" stAng="6558671" swAng="150108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6EBD6C-2972-48B9-AB60-8F5EDF85C0F1}">
      <dsp:nvSpPr>
        <dsp:cNvPr id="0" name=""/>
        <dsp:cNvSpPr/>
      </dsp:nvSpPr>
      <dsp:spPr>
        <a:xfrm>
          <a:off x="606085" y="2046538"/>
          <a:ext cx="890501" cy="578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Custom</a:t>
          </a:r>
          <a:endParaRPr lang="zh-CN" altLang="en-US" sz="1300" kern="1200" dirty="0"/>
        </a:p>
      </dsp:txBody>
      <dsp:txXfrm>
        <a:off x="634341" y="2074794"/>
        <a:ext cx="833989" cy="522313"/>
      </dsp:txXfrm>
    </dsp:sp>
    <dsp:sp modelId="{DF0E280C-6774-4107-954E-1E530DFE04D8}">
      <dsp:nvSpPr>
        <dsp:cNvPr id="0" name=""/>
        <dsp:cNvSpPr/>
      </dsp:nvSpPr>
      <dsp:spPr>
        <a:xfrm>
          <a:off x="868648" y="290552"/>
          <a:ext cx="2727199" cy="2727199"/>
        </a:xfrm>
        <a:custGeom>
          <a:avLst/>
          <a:gdLst/>
          <a:ahLst/>
          <a:cxnLst/>
          <a:rect l="0" t="0" r="0" b="0"/>
          <a:pathLst>
            <a:path>
              <a:moveTo>
                <a:pt x="55439" y="1748464"/>
              </a:moveTo>
              <a:arcTo wR="1363599" hR="1363599" stAng="9816358" swAng="196728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2ED3E-A589-4B42-B10D-51DBE9C00053}">
      <dsp:nvSpPr>
        <dsp:cNvPr id="0" name=""/>
        <dsp:cNvSpPr/>
      </dsp:nvSpPr>
      <dsp:spPr>
        <a:xfrm>
          <a:off x="606085" y="682939"/>
          <a:ext cx="890501" cy="5788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kern="1200" dirty="0" smtClean="0"/>
            <a:t>Call Logs</a:t>
          </a:r>
          <a:endParaRPr lang="zh-CN" altLang="en-US" sz="1300" kern="1200" dirty="0"/>
        </a:p>
      </dsp:txBody>
      <dsp:txXfrm>
        <a:off x="634341" y="711195"/>
        <a:ext cx="833989" cy="522313"/>
      </dsp:txXfrm>
    </dsp:sp>
    <dsp:sp modelId="{DB2AB98C-8618-48DD-A856-F59780076C98}">
      <dsp:nvSpPr>
        <dsp:cNvPr id="0" name=""/>
        <dsp:cNvSpPr/>
      </dsp:nvSpPr>
      <dsp:spPr>
        <a:xfrm>
          <a:off x="868648" y="290552"/>
          <a:ext cx="2727199" cy="2727199"/>
        </a:xfrm>
        <a:custGeom>
          <a:avLst/>
          <a:gdLst/>
          <a:ahLst/>
          <a:cxnLst/>
          <a:rect l="0" t="0" r="0" b="0"/>
          <a:pathLst>
            <a:path>
              <a:moveTo>
                <a:pt x="410742" y="388167"/>
              </a:moveTo>
              <a:arcTo wR="1363599" hR="1363599" stAng="13540245" swAng="150108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75588914-0A57-46D6-B83F-6D9984EDE658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429DDE6E-B7B9-4B73-8E89-547D89D8D1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262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757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456CAD55-23AB-4DD1-9015-3419D8A9C4E8}" type="slidenum">
              <a:rPr lang="zh-CN" altLang="en-US" sz="1200" smtClean="0">
                <a:latin typeface="Calibri" pitchFamily="34" charset="0"/>
              </a:rPr>
              <a:pPr eaLnBrk="1" hangingPunct="1"/>
              <a:t>14</a:t>
            </a:fld>
            <a:endParaRPr lang="zh-CN" altLang="en-US" sz="120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6CF2A-E93C-4343-AD31-01A75A179F9A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CDDF0-76C8-4D52-9884-3EE5A3805E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49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96B7E-2263-4B78-B96B-6F7E4329F9BC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E23A9-F32F-4FC0-8917-3263B54D4F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07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9A22-3849-4A7C-A5F4-ACC705190AFB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859E9-CA18-4DB5-81AF-96E2788B87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54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015E0-E983-4A9C-8618-04C3B1B14FBF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3AD1-CF5F-4912-81B3-546933B394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96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156E5-2BC7-46A4-9442-0E9BFCDA814D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5CCC7-7F9E-4448-90D8-7B8EB5304B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81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F8AF3-BA35-4984-9600-0C020281D465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6BF8-0D59-4F49-9D95-DB7B65A4B3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67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02162-54CF-42B3-A5D8-C3DD10308265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1FD36-1FDA-4C91-83FA-E8F850855B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759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7180-A1DC-4D37-9721-77A5AFDBB44A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C0B7B-8E40-4D55-BD03-244647A861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60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8E80-E8D4-43DA-8DFB-E90124EA3E6D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34963-2883-4527-A466-1FC3464C76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19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3745E-CE02-4D02-B3C1-6F6BE5414995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16DE3-3CB8-421E-BD36-79BC6E6493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0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30B92-5D27-4B76-B282-2CBF9138F33D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0A67-EEE7-456C-A0E4-97CAF13D21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05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宋体" charset="-122"/>
              </a:defRPr>
            </a:lvl1pPr>
          </a:lstStyle>
          <a:p>
            <a:pPr>
              <a:defRPr/>
            </a:pPr>
            <a:fld id="{407F9562-AD1E-4DEA-8081-5FDC427F8064}" type="datetimeFigureOut">
              <a:rPr lang="zh-CN" altLang="en-US"/>
              <a:pPr>
                <a:defRPr/>
              </a:pPr>
              <a:t>2013/6/24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宋体" charset="-122"/>
              </a:defRPr>
            </a:lvl1pPr>
          </a:lstStyle>
          <a:p>
            <a:pPr>
              <a:defRPr/>
            </a:pPr>
            <a:fld id="{E89B7F7C-EE6E-4B42-911B-EC507D3958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0" y="2492375"/>
            <a:ext cx="547211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3600" b="1" dirty="0" smtClean="0">
                <a:solidFill>
                  <a:schemeClr val="bg1"/>
                </a:solidFill>
                <a:latin typeface="Trebuchet MS" pitchFamily="34" charset="0"/>
                <a:cs typeface="Tahoma" pitchFamily="34" charset="0"/>
              </a:rPr>
              <a:t>T2X SIP Phone</a:t>
            </a:r>
            <a:endParaRPr lang="en-US" altLang="zh-CN" sz="3600" b="1" dirty="0">
              <a:solidFill>
                <a:schemeClr val="bg1"/>
              </a:solidFill>
              <a:latin typeface="Trebuchet MS" pitchFamily="34" charset="0"/>
              <a:cs typeface="Tahoma" pitchFamily="34" charset="0"/>
            </a:endParaRPr>
          </a:p>
          <a:p>
            <a:pPr algn="r" eaLnBrk="1" hangingPunct="1"/>
            <a:r>
              <a:rPr lang="en-US" altLang="zh-CN" sz="3000" b="1" dirty="0" smtClean="0">
                <a:solidFill>
                  <a:schemeClr val="bg1"/>
                </a:solidFill>
                <a:latin typeface="Trebuchet MS" pitchFamily="34" charset="0"/>
                <a:cs typeface="Tahoma" pitchFamily="34" charset="0"/>
              </a:rPr>
              <a:t>——V71 is ready</a:t>
            </a:r>
            <a:endParaRPr lang="en-US" altLang="zh-CN" sz="3000" b="1" dirty="0">
              <a:solidFill>
                <a:schemeClr val="bg1"/>
              </a:solidFill>
              <a:latin typeface="Trebuchet MS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5" y="148570"/>
            <a:ext cx="9108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Agent features made for </a:t>
            </a:r>
            <a:r>
              <a:rPr lang="en-US" altLang="zh-CN" sz="2000" b="1" dirty="0" err="1">
                <a:solidFill>
                  <a:schemeClr val="bg1"/>
                </a:solidFill>
                <a:latin typeface="Trebuchet MS" pitchFamily="34" charset="0"/>
              </a:rPr>
              <a:t>BroadWorks</a:t>
            </a:r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 Call Center</a:t>
            </a:r>
          </a:p>
        </p:txBody>
      </p:sp>
      <p:sp>
        <p:nvSpPr>
          <p:cNvPr id="7" name="矩形 6"/>
          <p:cNvSpPr/>
          <p:nvPr/>
        </p:nvSpPr>
        <p:spPr>
          <a:xfrm>
            <a:off x="395536" y="1340768"/>
            <a:ext cx="47525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Agent features 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Agent </a:t>
            </a:r>
            <a:r>
              <a:rPr lang="en-US" altLang="zh-CN" sz="2000" dirty="0">
                <a:latin typeface="Trebuchet MS" pitchFamily="34" charset="0"/>
              </a:rPr>
              <a:t>State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Call Information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Hoteling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Hold Reminder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Disposition Code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Customer Originated Trace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Emergency Escalation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Queue Status Notification</a:t>
            </a:r>
          </a:p>
        </p:txBody>
      </p:sp>
    </p:spTree>
    <p:extLst>
      <p:ext uri="{BB962C8B-B14F-4D97-AF65-F5344CB8AC3E}">
        <p14:creationId xmlns:p14="http://schemas.microsoft.com/office/powerpoint/2010/main" val="328318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Security and Network Improvements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SIP server </a:t>
            </a:r>
            <a:r>
              <a:rPr lang="en-US" altLang="zh-CN" dirty="0"/>
              <a:t>r</a:t>
            </a:r>
            <a:r>
              <a:rPr lang="en-US" altLang="zh-CN" dirty="0" smtClean="0"/>
              <a:t>edundancy</a:t>
            </a:r>
          </a:p>
          <a:p>
            <a:r>
              <a:rPr lang="en-US" altLang="zh-CN" dirty="0" smtClean="0"/>
              <a:t>ICMPv6 support</a:t>
            </a:r>
          </a:p>
          <a:p>
            <a:r>
              <a:rPr lang="en-US" altLang="zh-CN" dirty="0" smtClean="0"/>
              <a:t>DHCP VLAN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73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5" y="148570"/>
            <a:ext cx="9108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SIP server redundancy</a:t>
            </a:r>
          </a:p>
        </p:txBody>
      </p:sp>
      <p:pic>
        <p:nvPicPr>
          <p:cNvPr id="8" name="Picture 3" descr="\\192.168.1.30\营销中心\市场产品部\产品库\产品图片\T22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396" y="2069497"/>
            <a:ext cx="1944388" cy="130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圆角矩形 10"/>
          <p:cNvSpPr/>
          <p:nvPr/>
        </p:nvSpPr>
        <p:spPr>
          <a:xfrm>
            <a:off x="4541111" y="1247493"/>
            <a:ext cx="1539485" cy="7920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Server 1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4541111" y="3358585"/>
            <a:ext cx="1539485" cy="7920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900" b="1" dirty="0" smtClean="0">
                <a:solidFill>
                  <a:schemeClr val="l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Server 2</a:t>
            </a:r>
            <a:endParaRPr lang="en-US" altLang="zh-CN" sz="1900" b="1" dirty="0">
              <a:solidFill>
                <a:schemeClr val="l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5" name="直接箭头连接符 14"/>
          <p:cNvCxnSpPr>
            <a:stCxn id="8" idx="0"/>
            <a:endCxn id="11" idx="1"/>
          </p:cNvCxnSpPr>
          <p:nvPr/>
        </p:nvCxnSpPr>
        <p:spPr>
          <a:xfrm rot="5400000" flipH="1" flipV="1">
            <a:off x="2885370" y="413757"/>
            <a:ext cx="425960" cy="2885521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8" idx="2"/>
            <a:endCxn id="12" idx="1"/>
          </p:cNvCxnSpPr>
          <p:nvPr/>
        </p:nvCxnSpPr>
        <p:spPr>
          <a:xfrm rot="16200000" flipH="1">
            <a:off x="2909343" y="2122861"/>
            <a:ext cx="378014" cy="2885521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51520" y="1247493"/>
            <a:ext cx="3337348" cy="30012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2506970"/>
            <a:ext cx="1796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 Availability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" name="云形 20"/>
          <p:cNvSpPr/>
          <p:nvPr/>
        </p:nvSpPr>
        <p:spPr>
          <a:xfrm>
            <a:off x="7452320" y="1643537"/>
            <a:ext cx="1584176" cy="202601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PSTN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7668344" y="1433806"/>
            <a:ext cx="1184684" cy="6356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Media Gateways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652066" y="3241523"/>
            <a:ext cx="1184684" cy="6356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Media Gateways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7652066" y="2276872"/>
            <a:ext cx="1184684" cy="6356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Media Gateways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95595" y="4087198"/>
            <a:ext cx="6976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cs typeface="Tahoma" pitchFamily="34" charset="0"/>
              </a:rPr>
              <a:t>PSTN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6" name="直接箭头连接符 25"/>
          <p:cNvCxnSpPr>
            <a:stCxn id="11" idx="3"/>
            <a:endCxn id="21" idx="2"/>
          </p:cNvCxnSpPr>
          <p:nvPr/>
        </p:nvCxnSpPr>
        <p:spPr>
          <a:xfrm>
            <a:off x="6080596" y="1643537"/>
            <a:ext cx="1376638" cy="101300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2" idx="3"/>
            <a:endCxn id="21" idx="2"/>
          </p:cNvCxnSpPr>
          <p:nvPr/>
        </p:nvCxnSpPr>
        <p:spPr>
          <a:xfrm flipV="1">
            <a:off x="6080596" y="2656546"/>
            <a:ext cx="1376638" cy="10980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47864" y="1471137"/>
            <a:ext cx="526106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SIP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25814" y="3559369"/>
            <a:ext cx="526106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SIP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3396" y="4509120"/>
            <a:ext cx="7993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Registered to both SIP servers at the same time</a:t>
            </a:r>
          </a:p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Auto fail over to Server 2 while Server 1 is down</a:t>
            </a:r>
          </a:p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Auto fall back to Server 1 when it recovered</a:t>
            </a:r>
            <a:endParaRPr lang="en-US" altLang="zh-CN" sz="20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27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5" y="148570"/>
            <a:ext cx="9108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Trebuchet MS" pitchFamily="34" charset="0"/>
              </a:rPr>
              <a:t>Other improvements</a:t>
            </a:r>
            <a:endParaRPr lang="en-US" altLang="zh-CN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27" name="图片 2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1268760"/>
            <a:ext cx="4373185" cy="227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矩形 28"/>
          <p:cNvSpPr/>
          <p:nvPr/>
        </p:nvSpPr>
        <p:spPr>
          <a:xfrm>
            <a:off x="391641" y="2120662"/>
            <a:ext cx="3744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Auto get IPv6 address by DHCP</a:t>
            </a:r>
            <a:endParaRPr lang="en-US" altLang="zh-CN" sz="2000" dirty="0">
              <a:latin typeface="Trebuchet MS" pitchFamily="34" charset="0"/>
            </a:endParaRPr>
          </a:p>
        </p:txBody>
      </p:sp>
      <p:pic>
        <p:nvPicPr>
          <p:cNvPr id="30" name="图片 2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789040"/>
            <a:ext cx="441988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矩形 30"/>
          <p:cNvSpPr/>
          <p:nvPr/>
        </p:nvSpPr>
        <p:spPr>
          <a:xfrm>
            <a:off x="367990" y="4437112"/>
            <a:ext cx="3744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Auto get VLAN ID via DHCP option</a:t>
            </a:r>
            <a:endParaRPr lang="en-US" altLang="zh-CN" sz="20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89263" y="2928938"/>
            <a:ext cx="33226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宋体" pitchFamily="2" charset="-122"/>
                <a:cs typeface="Tahoma" pitchFamily="34" charset="0"/>
              </a:rPr>
              <a:t>  </a:t>
            </a:r>
            <a:r>
              <a:rPr lang="en-US" altLang="zh-CN" sz="4000" b="1" dirty="0">
                <a:solidFill>
                  <a:srgbClr val="00795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宋体" pitchFamily="2" charset="-122"/>
                <a:cs typeface="Tahoma" pitchFamily="34" charset="0"/>
              </a:rPr>
              <a:t>Thank you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0" y="116632"/>
            <a:ext cx="58959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Trebuchet MS" pitchFamily="34" charset="0"/>
                <a:ea typeface="黑体" pitchFamily="49" charset="-122"/>
                <a:cs typeface="Tahoma" pitchFamily="34" charset="0"/>
              </a:rPr>
              <a:t>What actually are on V71?</a:t>
            </a:r>
            <a:endParaRPr lang="zh-CN" altLang="en-US" sz="2400" b="1" dirty="0">
              <a:solidFill>
                <a:schemeClr val="bg1"/>
              </a:solidFill>
              <a:latin typeface="Trebuchet MS" pitchFamily="34" charset="0"/>
              <a:ea typeface="黑体" pitchFamily="49" charset="-122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90576" y="1988840"/>
            <a:ext cx="612068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itchFamily="34" charset="0"/>
              <a:buChar char="•"/>
            </a:pPr>
            <a:endParaRPr lang="en-US" altLang="zh-CN" sz="2200" dirty="0" smtClean="0">
              <a:latin typeface="Trebuchet MS" pitchFamily="34" charset="0"/>
            </a:endParaRPr>
          </a:p>
          <a:p>
            <a:pPr marL="457200" indent="-457200">
              <a:buClr>
                <a:srgbClr val="007955"/>
              </a:buClr>
              <a:buFont typeface="Wingdings" pitchFamily="2" charset="2"/>
              <a:buChar char="n"/>
            </a:pPr>
            <a:r>
              <a:rPr lang="en-US" altLang="zh-CN" sz="2400" dirty="0" smtClean="0">
                <a:latin typeface="Trebuchet MS" pitchFamily="34" charset="0"/>
              </a:rPr>
              <a:t>Enhanced Phonebook</a:t>
            </a:r>
          </a:p>
          <a:p>
            <a:pPr marL="457200" indent="-457200">
              <a:buClr>
                <a:srgbClr val="007955"/>
              </a:buClr>
              <a:buFont typeface="Wingdings" pitchFamily="2" charset="2"/>
              <a:buChar char="n"/>
            </a:pPr>
            <a:endParaRPr lang="en-US" altLang="zh-CN" sz="2400" dirty="0" smtClean="0">
              <a:latin typeface="Trebuchet MS" pitchFamily="34" charset="0"/>
            </a:endParaRPr>
          </a:p>
          <a:p>
            <a:pPr marL="342900" indent="-342900">
              <a:buClr>
                <a:srgbClr val="007955"/>
              </a:buClr>
              <a:buFont typeface="Wingdings" pitchFamily="2" charset="2"/>
              <a:buChar char="n"/>
            </a:pPr>
            <a:r>
              <a:rPr lang="en-US" altLang="zh-CN" sz="2400" dirty="0" smtClean="0">
                <a:latin typeface="Trebuchet MS" pitchFamily="34" charset="0"/>
              </a:rPr>
              <a:t> </a:t>
            </a:r>
            <a:r>
              <a:rPr lang="en-US" altLang="zh-CN" sz="2400" dirty="0" err="1" smtClean="0">
                <a:latin typeface="Trebuchet MS" pitchFamily="34" charset="0"/>
              </a:rPr>
              <a:t>Broadsoft</a:t>
            </a:r>
            <a:r>
              <a:rPr lang="en-US" altLang="zh-CN" sz="2400" dirty="0" smtClean="0">
                <a:latin typeface="Trebuchet MS" pitchFamily="34" charset="0"/>
              </a:rPr>
              <a:t> Solution</a:t>
            </a:r>
          </a:p>
          <a:p>
            <a:pPr marL="342900" indent="-342900">
              <a:buClr>
                <a:srgbClr val="007955"/>
              </a:buClr>
              <a:buFont typeface="Wingdings" pitchFamily="2" charset="2"/>
              <a:buChar char="n"/>
            </a:pPr>
            <a:endParaRPr lang="en-US" altLang="zh-CN" sz="2400" dirty="0">
              <a:latin typeface="Trebuchet MS" pitchFamily="34" charset="0"/>
            </a:endParaRPr>
          </a:p>
          <a:p>
            <a:pPr marL="342900" indent="-342900">
              <a:buClr>
                <a:srgbClr val="007955"/>
              </a:buClr>
              <a:buFont typeface="Wingdings" pitchFamily="2" charset="2"/>
              <a:buChar char="n"/>
            </a:pPr>
            <a:r>
              <a:rPr lang="en-US" altLang="zh-CN" sz="2400" dirty="0" smtClean="0">
                <a:latin typeface="Trebuchet MS" pitchFamily="34" charset="0"/>
              </a:rPr>
              <a:t> Security </a:t>
            </a:r>
            <a:r>
              <a:rPr lang="en-US" altLang="zh-CN" sz="2400" dirty="0">
                <a:latin typeface="Trebuchet MS" pitchFamily="34" charset="0"/>
              </a:rPr>
              <a:t>and Network </a:t>
            </a:r>
            <a:r>
              <a:rPr lang="en-US" altLang="zh-CN" sz="2400" dirty="0" smtClean="0">
                <a:latin typeface="Trebuchet MS" pitchFamily="34" charset="0"/>
              </a:rPr>
              <a:t>Improvements</a:t>
            </a:r>
            <a:endParaRPr lang="en-US" altLang="zh-CN" sz="2400" dirty="0">
              <a:latin typeface="Trebuchet MS" pitchFamily="34" charset="0"/>
            </a:endParaRPr>
          </a:p>
          <a:p>
            <a:pPr marL="342900" indent="-342900">
              <a:buFont typeface="Wingdings" pitchFamily="2" charset="2"/>
              <a:buChar char="l"/>
            </a:pPr>
            <a:endParaRPr lang="en-US" altLang="zh-CN" sz="2400" dirty="0" smtClean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4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Enhanced Phonebook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Favorite </a:t>
            </a:r>
            <a:r>
              <a:rPr lang="en-US" altLang="zh-CN" dirty="0"/>
              <a:t>l</a:t>
            </a:r>
            <a:r>
              <a:rPr lang="en-US" altLang="zh-CN" dirty="0" smtClean="0"/>
              <a:t>ist</a:t>
            </a:r>
          </a:p>
          <a:p>
            <a:r>
              <a:rPr lang="en-US" altLang="zh-CN" dirty="0" smtClean="0"/>
              <a:t>Searching when dialing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330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48570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Various types of </a:t>
            </a:r>
            <a:r>
              <a:rPr lang="en-US" altLang="zh-CN" sz="2000" b="1" dirty="0" smtClean="0">
                <a:solidFill>
                  <a:schemeClr val="bg1"/>
                </a:solidFill>
                <a:latin typeface="Trebuchet MS" pitchFamily="34" charset="0"/>
              </a:rPr>
              <a:t>directories into Directory List</a:t>
            </a:r>
            <a:endParaRPr lang="en-US" altLang="zh-CN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755940660"/>
              </p:ext>
            </p:extLst>
          </p:nvPr>
        </p:nvGraphicFramePr>
        <p:xfrm>
          <a:off x="1835696" y="836712"/>
          <a:ext cx="446449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矩形 5"/>
          <p:cNvSpPr/>
          <p:nvPr/>
        </p:nvSpPr>
        <p:spPr>
          <a:xfrm>
            <a:off x="971600" y="4465580"/>
            <a:ext cx="744647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Choose your own favorite lists into Directory </a:t>
            </a:r>
            <a:r>
              <a:rPr lang="en-US" altLang="zh-CN" sz="2000" dirty="0" smtClean="0">
                <a:latin typeface="Trebuchet MS" pitchFamily="34" charset="0"/>
              </a:rPr>
              <a:t>List</a:t>
            </a:r>
            <a:endParaRPr lang="en-US" altLang="zh-CN" sz="2000" dirty="0" smtClean="0">
              <a:latin typeface="Trebuchet MS" pitchFamily="34" charset="0"/>
            </a:endParaRPr>
          </a:p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Provides </a:t>
            </a:r>
            <a:r>
              <a:rPr lang="en-US" altLang="zh-CN" sz="2000" dirty="0">
                <a:latin typeface="Trebuchet MS" pitchFamily="34" charset="0"/>
              </a:rPr>
              <a:t>easy access to the lists you use frequently</a:t>
            </a:r>
          </a:p>
        </p:txBody>
      </p:sp>
    </p:spTree>
    <p:extLst>
      <p:ext uri="{BB962C8B-B14F-4D97-AF65-F5344CB8AC3E}">
        <p14:creationId xmlns:p14="http://schemas.microsoft.com/office/powerpoint/2010/main" val="387454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4857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Trebuchet MS" pitchFamily="34" charset="0"/>
              </a:rPr>
              <a:t>Auto filter your contacts and call logs when dialing</a:t>
            </a:r>
            <a:endParaRPr lang="en-US" altLang="zh-CN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6" name="Picture 1" descr="C:\Users\admin\AppData\Roaming\Tencent\Users\523985554\QQ\WinTemp\RichOle\P3IZZR`UE]4HKG@4GOR~]W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9497" y="1145636"/>
            <a:ext cx="4801202" cy="245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849496" y="4496216"/>
            <a:ext cx="7826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You can search for </a:t>
            </a:r>
            <a:r>
              <a:rPr lang="en-US" altLang="zh-CN" sz="2000" dirty="0" smtClean="0">
                <a:latin typeface="Trebuchet MS" pitchFamily="34" charset="0"/>
              </a:rPr>
              <a:t>any </a:t>
            </a:r>
            <a:r>
              <a:rPr lang="en-US" altLang="zh-CN" sz="2000" dirty="0">
                <a:latin typeface="Trebuchet MS" pitchFamily="34" charset="0"/>
              </a:rPr>
              <a:t>contact in your desired list when </a:t>
            </a:r>
            <a:r>
              <a:rPr lang="en-US" altLang="zh-CN" sz="2000" dirty="0" smtClean="0">
                <a:latin typeface="Trebuchet MS" pitchFamily="34" charset="0"/>
              </a:rPr>
              <a:t>dialing</a:t>
            </a:r>
            <a:endParaRPr lang="en-US" altLang="zh-CN" sz="20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0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Broadsoft</a:t>
            </a:r>
            <a:r>
              <a:rPr lang="en-US" altLang="zh-CN" dirty="0" smtClean="0"/>
              <a:t> solution</a:t>
            </a:r>
            <a:endParaRPr lang="en-US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Auto Provisioning </a:t>
            </a:r>
            <a:r>
              <a:rPr lang="en-US" altLang="zh-CN" dirty="0"/>
              <a:t>by </a:t>
            </a:r>
            <a:r>
              <a:rPr lang="en-US" altLang="zh-CN" dirty="0" err="1" smtClean="0"/>
              <a:t>BroadWorks</a:t>
            </a:r>
            <a:r>
              <a:rPr lang="en-US" altLang="zh-CN" dirty="0" smtClean="0"/>
              <a:t> </a:t>
            </a:r>
            <a:r>
              <a:rPr lang="en-US" altLang="zh-CN" dirty="0"/>
              <a:t>Device </a:t>
            </a:r>
            <a:r>
              <a:rPr lang="en-US" altLang="zh-CN" dirty="0" smtClean="0"/>
              <a:t>Management</a:t>
            </a:r>
          </a:p>
          <a:p>
            <a:r>
              <a:rPr lang="en-US" altLang="zh-CN" dirty="0" smtClean="0"/>
              <a:t>Integrated with </a:t>
            </a:r>
            <a:r>
              <a:rPr lang="en-US" altLang="zh-CN" dirty="0" err="1" smtClean="0"/>
              <a:t>BroadWorks</a:t>
            </a:r>
            <a:r>
              <a:rPr lang="en-US" altLang="zh-CN" dirty="0" smtClean="0"/>
              <a:t> Contacts and Call Logs</a:t>
            </a:r>
          </a:p>
          <a:p>
            <a:r>
              <a:rPr lang="en-US" altLang="zh-CN" dirty="0" smtClean="0"/>
              <a:t>Various </a:t>
            </a:r>
            <a:r>
              <a:rPr lang="en-US" altLang="zh-CN" dirty="0"/>
              <a:t>of </a:t>
            </a:r>
            <a:r>
              <a:rPr lang="en-US" altLang="zh-CN" dirty="0" smtClean="0"/>
              <a:t>services </a:t>
            </a:r>
            <a:r>
              <a:rPr lang="en-US" altLang="zh-CN" dirty="0"/>
              <a:t>synchronization </a:t>
            </a:r>
            <a:r>
              <a:rPr lang="en-US" altLang="zh-CN" dirty="0" smtClean="0"/>
              <a:t>via </a:t>
            </a:r>
            <a:r>
              <a:rPr lang="en-US" altLang="zh-CN" dirty="0" err="1" smtClean="0"/>
              <a:t>Xtended</a:t>
            </a:r>
            <a:r>
              <a:rPr lang="en-US" altLang="zh-CN" dirty="0" smtClean="0"/>
              <a:t> </a:t>
            </a:r>
            <a:r>
              <a:rPr lang="en-US" altLang="zh-CN" dirty="0"/>
              <a:t>Services Interface (XSI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Agent features made for </a:t>
            </a:r>
            <a:r>
              <a:rPr lang="en-US" altLang="zh-CN" dirty="0" err="1" smtClean="0"/>
              <a:t>BroadWorks</a:t>
            </a:r>
            <a:r>
              <a:rPr lang="en-US" altLang="zh-CN" dirty="0" smtClean="0"/>
              <a:t> Call Center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6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4857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Auto Provisioning by </a:t>
            </a:r>
            <a:r>
              <a:rPr lang="en-US" altLang="zh-CN" sz="2000" b="1" dirty="0" err="1">
                <a:solidFill>
                  <a:schemeClr val="bg1"/>
                </a:solidFill>
                <a:latin typeface="Trebuchet MS" pitchFamily="34" charset="0"/>
              </a:rPr>
              <a:t>BroadWorks</a:t>
            </a:r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 Device Management</a:t>
            </a:r>
          </a:p>
        </p:txBody>
      </p:sp>
      <p:sp>
        <p:nvSpPr>
          <p:cNvPr id="7" name="矩形 6"/>
          <p:cNvSpPr/>
          <p:nvPr/>
        </p:nvSpPr>
        <p:spPr>
          <a:xfrm>
            <a:off x="446908" y="2348880"/>
            <a:ext cx="435500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Administrators do not need to write device files manually</a:t>
            </a:r>
          </a:p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Two-way </a:t>
            </a:r>
            <a:r>
              <a:rPr lang="en-US" altLang="zh-CN" sz="2000" dirty="0" smtClean="0">
                <a:latin typeface="Trebuchet MS" pitchFamily="34" charset="0"/>
              </a:rPr>
              <a:t>authentication with </a:t>
            </a:r>
            <a:r>
              <a:rPr lang="en-US" altLang="zh-CN" sz="2000" dirty="0" err="1" smtClean="0">
                <a:latin typeface="Trebuchet MS" pitchFamily="34" charset="0"/>
              </a:rPr>
              <a:t>UserName</a:t>
            </a:r>
            <a:r>
              <a:rPr lang="en-US" altLang="zh-CN" sz="2000" dirty="0" smtClean="0">
                <a:latin typeface="Trebuchet MS" pitchFamily="34" charset="0"/>
              </a:rPr>
              <a:t> and Password, by HTTPS, easily and safely</a:t>
            </a:r>
            <a:endParaRPr lang="en-US" altLang="zh-CN" sz="2000" dirty="0"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644" y="1540823"/>
            <a:ext cx="39732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15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4857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Integrated with </a:t>
            </a:r>
            <a:r>
              <a:rPr lang="en-US" altLang="zh-CN" sz="2000" b="1" dirty="0" err="1">
                <a:solidFill>
                  <a:schemeClr val="bg1"/>
                </a:solidFill>
                <a:latin typeface="Trebuchet MS" pitchFamily="34" charset="0"/>
              </a:rPr>
              <a:t>BroadWorks</a:t>
            </a:r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 Contacts and Call Logs</a:t>
            </a:r>
          </a:p>
        </p:txBody>
      </p:sp>
      <p:sp>
        <p:nvSpPr>
          <p:cNvPr id="7" name="矩形 6"/>
          <p:cNvSpPr/>
          <p:nvPr/>
        </p:nvSpPr>
        <p:spPr>
          <a:xfrm>
            <a:off x="4197397" y="1988840"/>
            <a:ext cx="435500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The most complete contacts list</a:t>
            </a:r>
          </a:p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Can be searched in dialing screen</a:t>
            </a:r>
          </a:p>
          <a:p>
            <a:pPr marL="34290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All details can be displayed and </a:t>
            </a:r>
            <a:r>
              <a:rPr lang="en-US" altLang="zh-CN" sz="2000" dirty="0" smtClean="0">
                <a:latin typeface="Trebuchet MS" pitchFamily="34" charset="0"/>
              </a:rPr>
              <a:t>searched</a:t>
            </a:r>
            <a:endParaRPr lang="en-US" altLang="zh-CN" sz="2000" dirty="0">
              <a:latin typeface="Trebuchet MS" pitchFamily="34" charset="0"/>
            </a:endParaRP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3193815628"/>
              </p:ext>
            </p:extLst>
          </p:nvPr>
        </p:nvGraphicFramePr>
        <p:xfrm>
          <a:off x="-108520" y="1128808"/>
          <a:ext cx="4464496" cy="330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5" y="148570"/>
            <a:ext cx="9108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Various of services synchronization via </a:t>
            </a:r>
            <a:r>
              <a:rPr lang="en-US" altLang="zh-CN" sz="2000" b="1" dirty="0" err="1">
                <a:solidFill>
                  <a:schemeClr val="bg1"/>
                </a:solidFill>
                <a:latin typeface="Trebuchet MS" pitchFamily="34" charset="0"/>
              </a:rPr>
              <a:t>Xtended</a:t>
            </a:r>
            <a:r>
              <a:rPr lang="en-US" altLang="zh-CN" sz="2000" b="1" dirty="0">
                <a:solidFill>
                  <a:schemeClr val="bg1"/>
                </a:solidFill>
                <a:latin typeface="Trebuchet MS" pitchFamily="34" charset="0"/>
              </a:rPr>
              <a:t> Services Interface (XSI)</a:t>
            </a:r>
          </a:p>
        </p:txBody>
      </p:sp>
      <p:sp>
        <p:nvSpPr>
          <p:cNvPr id="7" name="矩形 6"/>
          <p:cNvSpPr/>
          <p:nvPr/>
        </p:nvSpPr>
        <p:spPr>
          <a:xfrm>
            <a:off x="251520" y="1196752"/>
            <a:ext cx="475252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Various of services </a:t>
            </a:r>
            <a:r>
              <a:rPr lang="en-US" altLang="zh-CN" sz="2000" dirty="0" smtClean="0">
                <a:latin typeface="Trebuchet MS" pitchFamily="34" charset="0"/>
              </a:rPr>
              <a:t>can be configured by phone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Forward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DND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Anonymous Call </a:t>
            </a:r>
            <a:r>
              <a:rPr lang="en-US" altLang="zh-CN" sz="2000" dirty="0" smtClean="0">
                <a:latin typeface="Trebuchet MS" pitchFamily="34" charset="0"/>
              </a:rPr>
              <a:t>Rejection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BLF List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Shared Call Appearance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err="1">
                <a:latin typeface="Trebuchet MS" pitchFamily="34" charset="0"/>
              </a:rPr>
              <a:t>BroadWorks</a:t>
            </a:r>
            <a:r>
              <a:rPr lang="en-US" altLang="zh-CN" sz="2000" dirty="0">
                <a:latin typeface="Trebuchet MS" pitchFamily="34" charset="0"/>
              </a:rPr>
              <a:t> </a:t>
            </a:r>
            <a:r>
              <a:rPr lang="en-US" altLang="zh-CN" sz="2000" dirty="0" smtClean="0">
                <a:latin typeface="Trebuchet MS" pitchFamily="34" charset="0"/>
              </a:rPr>
              <a:t>Anywhere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Call Park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Remote </a:t>
            </a:r>
            <a:r>
              <a:rPr lang="en-US" altLang="zh-CN" sz="2000" dirty="0">
                <a:latin typeface="Trebuchet MS" pitchFamily="34" charset="0"/>
              </a:rPr>
              <a:t>Office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>
                <a:latin typeface="Trebuchet MS" pitchFamily="34" charset="0"/>
              </a:rPr>
              <a:t>Hide Number</a:t>
            </a:r>
          </a:p>
          <a:p>
            <a:pPr marL="800100" lvl="1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Simultaneous </a:t>
            </a:r>
            <a:r>
              <a:rPr lang="en-US" altLang="zh-CN" sz="2000" dirty="0">
                <a:latin typeface="Trebuchet MS" pitchFamily="34" charset="0"/>
              </a:rPr>
              <a:t>Ring</a:t>
            </a:r>
          </a:p>
          <a:p>
            <a:pPr marL="342900" lvl="0" indent="-342900" eaLnBrk="0" hangingPunct="0">
              <a:spcBef>
                <a:spcPct val="30000"/>
              </a:spcBef>
              <a:buClr>
                <a:srgbClr val="007955"/>
              </a:buClr>
              <a:buFont typeface="Wingdings" pitchFamily="2" charset="2"/>
              <a:buChar char="l"/>
              <a:defRPr/>
            </a:pPr>
            <a:r>
              <a:rPr lang="en-US" altLang="zh-CN" sz="2000" dirty="0" smtClean="0">
                <a:latin typeface="Trebuchet MS" pitchFamily="34" charset="0"/>
              </a:rPr>
              <a:t>Working as a client for </a:t>
            </a:r>
            <a:r>
              <a:rPr lang="en-US" altLang="zh-CN" sz="2000" dirty="0" err="1" smtClean="0">
                <a:latin typeface="Trebuchet MS" pitchFamily="34" charset="0"/>
              </a:rPr>
              <a:t>BroadWorks</a:t>
            </a:r>
            <a:endParaRPr lang="en-US" altLang="zh-CN" sz="20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76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26317</TotalTime>
  <Words>324</Words>
  <Application>Microsoft Office PowerPoint</Application>
  <PresentationFormat>全屏显示(4:3)</PresentationFormat>
  <Paragraphs>87</Paragraphs>
  <Slides>14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PowerPoint 演示文稿</vt:lpstr>
      <vt:lpstr>PowerPoint 演示文稿</vt:lpstr>
      <vt:lpstr>Enhanced Phonebook </vt:lpstr>
      <vt:lpstr>PowerPoint 演示文稿</vt:lpstr>
      <vt:lpstr>PowerPoint 演示文稿</vt:lpstr>
      <vt:lpstr>Broadsoft solution</vt:lpstr>
      <vt:lpstr>PowerPoint 演示文稿</vt:lpstr>
      <vt:lpstr>PowerPoint 演示文稿</vt:lpstr>
      <vt:lpstr>PowerPoint 演示文稿</vt:lpstr>
      <vt:lpstr>PowerPoint 演示文稿</vt:lpstr>
      <vt:lpstr>Security and Network Improvements</vt:lpstr>
      <vt:lpstr>PowerPoint 演示文稿</vt:lpstr>
      <vt:lpstr>PowerPoint 演示文稿</vt:lpstr>
      <vt:lpstr>PowerPoint 演示文稿</vt:lpstr>
    </vt:vector>
  </TitlesOfParts>
  <Company>番茄花园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番茄花园</dc:creator>
  <cp:lastModifiedBy>linnongyu</cp:lastModifiedBy>
  <cp:revision>2389</cp:revision>
  <dcterms:created xsi:type="dcterms:W3CDTF">2009-09-16T07:37:35Z</dcterms:created>
  <dcterms:modified xsi:type="dcterms:W3CDTF">2013-06-24T06:08:55Z</dcterms:modified>
</cp:coreProperties>
</file>